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57" r:id="rId3"/>
    <p:sldId id="258" r:id="rId4"/>
    <p:sldId id="271" r:id="rId5"/>
    <p:sldId id="265" r:id="rId6"/>
    <p:sldId id="264" r:id="rId7"/>
    <p:sldId id="263" r:id="rId8"/>
    <p:sldId id="279" r:id="rId9"/>
    <p:sldId id="278" r:id="rId10"/>
    <p:sldId id="270" r:id="rId11"/>
    <p:sldId id="280" r:id="rId12"/>
    <p:sldId id="268" r:id="rId13"/>
    <p:sldId id="272" r:id="rId14"/>
    <p:sldId id="27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6" autoAdjust="0"/>
    <p:restoredTop sz="95288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67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9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20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05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1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5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0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7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63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0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52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88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5FAE1C-47D0-494D-BBBC-74279CBF82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9BD07-6DE0-4F5D-AA23-672F96E6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rettec.2023.07.005" TargetMode="External"/><Relationship Id="rId13" Type="http://schemas.openxmlformats.org/officeDocument/2006/relationships/hyperlink" Target="https://unstats.un.org/sdgs/report/2019/" TargetMode="External"/><Relationship Id="rId3" Type="http://schemas.openxmlformats.org/officeDocument/2006/relationships/hyperlink" Target="https://www.irena.org/publications" TargetMode="External"/><Relationship Id="rId7" Type="http://schemas.openxmlformats.org/officeDocument/2006/relationships/hyperlink" Target="https://doi.org/10.1016/j.enconman.2020.113541" TargetMode="External"/><Relationship Id="rId12" Type="http://schemas.openxmlformats.org/officeDocument/2006/relationships/hyperlink" Target="https://doi.org/10.1016/j.renene.2022.01.017" TargetMode="External"/><Relationship Id="rId2" Type="http://schemas.openxmlformats.org/officeDocument/2006/relationships/hyperlink" Target="https://www.kengen.co.k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5194/wes-7-235-2022" TargetMode="External"/><Relationship Id="rId11" Type="http://schemas.openxmlformats.org/officeDocument/2006/relationships/hyperlink" Target="https://doi.org/10.1109/TPWRS.2019.2905267" TargetMode="External"/><Relationship Id="rId5" Type="http://schemas.openxmlformats.org/officeDocument/2006/relationships/hyperlink" Target="https://doi.org/10.1063/1.5142036" TargetMode="External"/><Relationship Id="rId15" Type="http://schemas.openxmlformats.org/officeDocument/2006/relationships/hyperlink" Target="https://doi.org/10.4236/jcc.2019.73011" TargetMode="External"/><Relationship Id="rId10" Type="http://schemas.openxmlformats.org/officeDocument/2006/relationships/hyperlink" Target="https://doi.org/10.1002/we.2550" TargetMode="External"/><Relationship Id="rId4" Type="http://schemas.openxmlformats.org/officeDocument/2006/relationships/hyperlink" Target="https://doi.org/10.1016/j.egyr.2022.01.105" TargetMode="External"/><Relationship Id="rId9" Type="http://schemas.openxmlformats.org/officeDocument/2006/relationships/hyperlink" Target="https://doi.org/10.1016/j.energy.2021.02.089" TargetMode="External"/><Relationship Id="rId14" Type="http://schemas.openxmlformats.org/officeDocument/2006/relationships/hyperlink" Target="https://doi.org/10.1016/j.jnca.2021.10307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030-19702-7_15" TargetMode="External"/><Relationship Id="rId2" Type="http://schemas.openxmlformats.org/officeDocument/2006/relationships/hyperlink" Target="https://doi.org/10.1016/j.compeleceng.2020.1066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waterfall-mode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D127-5251-498F-BE06-AEBCF9B00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533597"/>
            <a:ext cx="6815669" cy="446794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Cambria"/>
                <a:cs typeface="Cambria"/>
              </a:rPr>
              <a:t>PROJECT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4ACC4-9FA8-4D2B-B032-EBD6C4F60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4005" y="3470002"/>
            <a:ext cx="6894062" cy="1867468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PROJECT TITLE: </a:t>
            </a:r>
            <a:r>
              <a:rPr lang="en-GB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ENHANCED WIND TURBINE ADAPTED FOR CHANGING WIND DIRECTION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PRESENTER: MARTIN OTIENO OWUOR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REGNO: 113/01068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DATE: 23/04/2025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" t="-37" r="-64" b="-37"/>
          <a:stretch>
            <a:fillRect/>
          </a:stretch>
        </p:blipFill>
        <p:spPr bwMode="auto">
          <a:xfrm>
            <a:off x="5769449" y="1870140"/>
            <a:ext cx="653102" cy="66345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0416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F909-7251-44F3-8FBF-B1682128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856" y="608644"/>
            <a:ext cx="9601196" cy="130386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/>
                <a:cs typeface="Cambria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D3E3-C72A-4A8F-BC4C-E2EA6E1F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661375"/>
            <a:ext cx="9601196" cy="46731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  <a:p>
            <a:pPr marL="0" lvl="0" indent="0" algn="just">
              <a:buNone/>
              <a:tabLst>
                <a:tab pos="2286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IoT-Enabled Wind Turbine Solutions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Teimourian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at., 2022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described detailed IoT powered system that automatically aligns the turbine blades to the oncoming wind. </a:t>
            </a:r>
          </a:p>
          <a:p>
            <a:pPr indent="228600" algn="just">
              <a:buNone/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SCADA Control for Adaptive Wind Turbine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According to (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Mahmoud &amp; Oyedeji, 2019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propped an adaptive SCADA-based control to be used on turbines to enhance alignment.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en-GB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buNone/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 Turbines to Manage Load Dynamically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/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Dynamic Load Management of turbines is suitable for ensuring that a wind power station would never have to shutdown completely in excessive winds (Kim, Kim &amp; Kim, (2020). </a:t>
            </a:r>
            <a:endParaRPr lang="en-US" sz="2400" b="1" dirty="0">
              <a:latin typeface="Cambria"/>
              <a:cs typeface="Cambria"/>
            </a:endParaRPr>
          </a:p>
          <a:p>
            <a:pPr algn="ctr"/>
            <a:endParaRPr lang="en-US" sz="2400" b="1" dirty="0"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2993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mbria"/>
                <a:cs typeface="Cambria"/>
              </a:rPr>
              <a:t>LITERATURE REVIEW cont.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Gaps: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Remote Control Feature is Limited: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SCADA system is used to address the remote monitoring but it is not available in mobile platforms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Salhaoui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Arioua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2018)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Stabilizing the Frequency of Generated Electricity: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existing systems have nothing much to do with making the frequency of generated electricity constant.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Cost: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Most existing systems are just proposal and require intensive capital investment and maintenance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(Kumar &amp; Singh, 2019).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Durability: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Dynamic braking concept is associated with high wear and tear reducing the turbine lifespan and high maintenance cost.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4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E463-7D82-46C7-8909-B4EFDBF6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514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/>
                <a:cs typeface="Cambria"/>
              </a:rPr>
              <a:t>METHODOLOGY/DEVELOPMENT TOOLS</a:t>
            </a:r>
            <a:br>
              <a:rPr lang="en-US" sz="2400" b="1" dirty="0">
                <a:latin typeface="Cambria"/>
                <a:cs typeface="Cambria"/>
              </a:rPr>
            </a:b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949E-EE0A-4A19-B2EB-B3F2C66D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1571223"/>
            <a:ext cx="10691446" cy="4610636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endParaRPr lang="en-US" sz="2400" b="1" dirty="0">
              <a:latin typeface="Cambria"/>
              <a:cs typeface="Cambria"/>
            </a:endParaRPr>
          </a:p>
          <a:p>
            <a:pPr marL="0" lvl="0" indent="0">
              <a:buNone/>
            </a:pPr>
            <a:endParaRPr lang="en-US" sz="2400" b="1" dirty="0">
              <a:latin typeface="Cambria"/>
              <a:cs typeface="Cambria"/>
            </a:endParaRPr>
          </a:p>
          <a:p>
            <a:pPr marL="0" lvl="0" indent="0">
              <a:buNone/>
            </a:pPr>
            <a:r>
              <a:rPr lang="en-GB" sz="5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most ideal development methodology that the system will deploy is Waterfall Model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GeeksforGeeks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2025)</a:t>
            </a:r>
            <a:r>
              <a:rPr lang="en-GB" sz="5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>
              <a:buNone/>
            </a:pPr>
            <a:r>
              <a:rPr lang="en-GB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Waterfall Model Phases:</a:t>
            </a:r>
            <a:endParaRPr lang="en-GB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None/>
              <a:tabLst>
                <a:tab pos="457200" algn="l"/>
              </a:tabLst>
            </a:pPr>
            <a:r>
              <a:rPr lang="en-GB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 Analysis - </a:t>
            </a:r>
            <a:r>
              <a:rPr lang="en-GB" sz="5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the needs of the users. Defining the system requirements.</a:t>
            </a:r>
            <a:endParaRPr lang="en-GB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en-GB" sz="5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  </a:t>
            </a:r>
            <a:r>
              <a:rPr lang="en-GB" sz="5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architectural plans and detailing the expected designs. The suggested tools for system design include; ERD, DFD and Flowcharts.</a:t>
            </a:r>
            <a:endParaRPr lang="en-GB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None/>
              <a:tabLst>
                <a:tab pos="457200" algn="l"/>
              </a:tabLst>
            </a:pPr>
            <a:r>
              <a:rPr lang="en-GB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- </a:t>
            </a:r>
            <a:r>
              <a:rPr lang="en-GB" sz="5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Assemble the actual hardware components of IoT and build a prototype of an actual wind turbine to a defined scale. Use programming languages such as Java, Kotlin and Python for IoT and Android programming to code the expected system </a:t>
            </a:r>
            <a:endParaRPr lang="en-GB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None/>
              <a:tabLst>
                <a:tab pos="457200" algn="l"/>
              </a:tabLst>
            </a:pPr>
            <a:r>
              <a:rPr lang="en-GB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- </a:t>
            </a:r>
            <a:r>
              <a:rPr lang="en-GB" sz="5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 different types of testing at each stage of the Waterfall Model. Tools: Selenium to test the Android application, and MQTT to test the IoT components.</a:t>
            </a:r>
            <a:endParaRPr lang="en-GB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GB" sz="5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Deployment:</a:t>
            </a:r>
            <a:endParaRPr lang="en-GB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"/>
            </a:pPr>
            <a:r>
              <a:rPr lang="en-GB" sz="5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not be deployed at Ngong Hills Wind Power Plant since it will be a small-scale portable prototype mean for demonstration. </a:t>
            </a:r>
            <a:endParaRPr lang="en-GB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en-GB" sz="5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None/>
              <a:tabLst>
                <a:tab pos="457200" algn="l"/>
              </a:tabLst>
            </a:pPr>
            <a:r>
              <a:rPr lang="en-GB" sz="5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Maintenance:</a:t>
            </a:r>
            <a:endParaRPr lang="en-GB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"/>
            </a:pPr>
            <a:r>
              <a:rPr lang="en-GB" sz="5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support provision to ensure all time operability. </a:t>
            </a:r>
            <a:endParaRPr lang="en-GB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b="1" dirty="0"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0983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949E-EE0A-4A19-B2EB-B3F2C66D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571223"/>
            <a:ext cx="9497094" cy="409858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endParaRPr lang="en-US" sz="3600" b="1" dirty="0">
              <a:latin typeface="Cambria"/>
              <a:cs typeface="Cambria"/>
            </a:endParaRPr>
          </a:p>
          <a:p>
            <a:pPr marL="457200" lvl="1" indent="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GB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 Methods</a:t>
            </a:r>
            <a:endParaRPr lang="en-GB" sz="2400" b="1" kern="1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Interviews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Questionnaires: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 Document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endParaRPr lang="en-GB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Cambria"/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E54F1-5496-AEA3-4AF3-7D1A84C0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Cambria"/>
                <a:cs typeface="Cambria"/>
              </a:rPr>
              <a:t>METHODOLOGY/DEVELOPMENT TOOLS </a:t>
            </a:r>
            <a:r>
              <a:rPr lang="en-US" sz="4400" b="1" dirty="0" err="1">
                <a:latin typeface="Cambria"/>
                <a:cs typeface="Cambria"/>
              </a:rPr>
              <a:t>cont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65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E463-7D82-46C7-8909-B4EFDBF6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00" y="519800"/>
            <a:ext cx="9601196" cy="10514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/>
                <a:cs typeface="Cambria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949E-EE0A-4A19-B2EB-B3F2C66D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571223"/>
            <a:ext cx="9497094" cy="4098583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endParaRPr lang="en-US" sz="2400" b="1" dirty="0">
              <a:latin typeface="Cambria"/>
              <a:cs typeface="Cambria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Ackermann, T. (2019).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 power in power systems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(3rd ed.). Wiley.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Sharma, S., Patel, R., &amp; Kumar, A. (2020). Operational challenges and solutions in modern wind farms.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Renewable Energy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145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1642–1655.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Zhang, L., &amp; Bauer, P. (2021). Smart wind turbines enabled by IoT and advanced control systems.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Access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115432–115445.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Kenya Electricity Generating Company (KenGen). (2021).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Ngong Hills Wind Power Project Profile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GB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https://www.kengen.co.ke/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IRENA. (2020).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Renewable Energy Market Analysis: Africa and its Regions – East Africa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International Renewable Energy Agency. </a:t>
            </a:r>
            <a:r>
              <a:rPr lang="en-GB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https://www.irena.org/publications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Otieno, G., &amp; Wekesa, T. (2022). Integration of renewable energy systems in Kenya’s power grid: Challenges and opportunities.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Energy Reports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1594–1603.</a:t>
            </a:r>
            <a:b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https://doi.org/10.1016/j.egyr.2022.01.105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Gupta, A. B., Sharma, P., &amp; Patel, R. (2020). IoT-based smart wind turbine control system.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Renewable and Sustainable Energy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(2), 1–10.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https://doi.org/10.1063/1.5142036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Robinson, R. J., &amp; Lee, T. (2022). Feedback control mechanisms for wind turbines to achieve constant RPM.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 Energy Science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235–248.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https://doi.org/10.5194/wes-7-235-2022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Zhang, Y., Liu, H., &amp; Tang, S. (2021). Design of an electric braking system for wind turbines to prevent shutdowns during high winds.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 Conversion and Management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226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113541.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https://doi.org/10.1016/j.enconman.2020.113541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Thompson, L. J., &amp; Patel, M. S. (2023). Remote monitoring and control of wind turbines via IoT and mobile apps.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Renewable Energy Technology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 1092–1103.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https://doi.org/10.1016/j.rettec.2023.07.005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Smith, L., &amp; Davis, R. (2021). Challenges and solutions in maximizing wind turbine efficiency.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 Research &amp; Technology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(7), 672–688.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https://doi.org/10.1016/j.energy.2021.02.089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Adams, P., &amp; Wang, Y. (2020). Impact of excessive wind speeds on wind turbine shutdown and power loss.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 Energy Journal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(8), 1283–1297.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https://doi.org/10.1002/we.2550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Chen, X., &amp; Li, S. (2019). Frequency stability and challenges in grid integration of renewable energy sources.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Transactions on Power Systems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(9), 1242–1255.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https://doi.org/10.1109/TPWRS.2019.2905267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Gonzalez, J., &amp; White, K. (2022). Remote control technologies and their impact on wind turbine operational efficiency.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Renewable Energy Technologies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 987–1000.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https://doi.org/10.1016/j.renene.2022.01.017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United Nations. (2019).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Sustainable Development Goals Report 2019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United Nations Publications.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https://unstats.un.org/sdgs/report/2019/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Ali, M. Y., &amp; Baig, M. M. (2021).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in the deployment of IoT in developing countries: A case study on smart energy systems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Journal of Network and Computer Applications, 186, 103077.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https://doi.org/10.1016/j.jnca.2021.103077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Madakam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Ramaswamy, R., &amp; Tripathi, S. (2019).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of Things (IoT): A literature review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Journal of Computer and Communications, 7(3), 164–173.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https://doi.org/10.4236/jcc.2019.73011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9882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E463-7D82-46C7-8909-B4EFDBF6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7174"/>
            <a:ext cx="9601196" cy="10514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/>
                <a:cs typeface="Cambria"/>
              </a:rPr>
              <a:t>REFERENCES </a:t>
            </a:r>
            <a:r>
              <a:rPr lang="en-US" sz="2400" b="1" dirty="0" err="1">
                <a:latin typeface="Cambria"/>
                <a:cs typeface="Cambria"/>
              </a:rPr>
              <a:t>cont</a:t>
            </a:r>
            <a:br>
              <a:rPr lang="en-US" sz="2400" b="1" dirty="0">
                <a:latin typeface="Cambria"/>
                <a:cs typeface="Cambria"/>
              </a:rPr>
            </a:b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Vujović, V., &amp; Maksimović, M. (2020).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Arduino-based smart home system design: Implementation and performance evaluation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Computers &amp; Electrical Engineering, 84, 106619.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https://doi.org/10.1016/j.compeleceng.2020.106619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Dorsemaine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Gaulier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J.-P., Wary, J.-P., Kheir, N., &amp; Urien, P. (2019).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of Things: A definition and taxonomy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 Proceedings of the International Conference on Next Generation Wired/Wireless Networking (pp. 164–173). Springer.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https://doi.org/10.1007/978-3-030-19702-7_15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Sommerville, I. (2019).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(10th ed.). Pearson Education.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Teimourian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H., </a:t>
            </a: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Teimourian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Dimililer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K., &amp; Al-</a:t>
            </a: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Turjman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 (2022). The potential of wind energy via an intelligent IoT-oriented assessment.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Journal of Supercomputing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5221–5240.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Mahmoud, M. S., &amp; Oyedeji, M. O. (2019). Adaptive and predictive control strategies for wind turbine systems: A survey.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IEEE/CAA Journal of </a:t>
            </a:r>
            <a:r>
              <a:rPr lang="en-GB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Automatica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Sinica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(2), 364–378.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Kim, S., Kim, D., &amp; Kim, B. (2020). Effect of multiple load reduction control systems on the ultimate load and fatigue load of 4 MW class wind turbine.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Renewable and Sustainable Energy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(5), 053306.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Salhaoui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Arioua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(2018). An IoT control system for wind power generators.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Renewable Energy Research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 1–8.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 power plants control systems based on SCADA system.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 Systems Journal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(2), 123–130.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S. D., Al-Ismail, F. S. M., Shafiullah, M., Al-Sulaiman, F. A., &amp; El-Amin, I. M. (2020). Grid integration challenges of wind energy: A review.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10857–10878.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(2025).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Waterfall Model – Software Engineering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https://www.geeksforgeeks.org/waterfall-model/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Abawi, K. (2017). </a:t>
            </a:r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 methods (questionnaire and interview)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Geneva Workshop on Sexual and Reproductive Health Research.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9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8865-281E-42C3-B6A1-8FFA00D8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79" y="517436"/>
            <a:ext cx="9601196" cy="721276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latin typeface="Cambria"/>
                <a:cs typeface="Cambria"/>
              </a:rPr>
            </a:br>
            <a:br>
              <a:rPr lang="en-US" sz="2400" b="1" dirty="0">
                <a:latin typeface="Cambria"/>
                <a:cs typeface="Cambria"/>
              </a:rPr>
            </a:br>
            <a:r>
              <a:rPr lang="en-US" sz="2400" b="1" dirty="0">
                <a:latin typeface="Cambria"/>
                <a:cs typeface="Cambria"/>
              </a:rPr>
              <a:t>INTRODUCTION </a:t>
            </a:r>
            <a:br>
              <a:rPr lang="en-US" sz="2400" b="1" dirty="0">
                <a:latin typeface="Cambria"/>
                <a:cs typeface="Cambria"/>
              </a:rPr>
            </a:b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135C-E7A0-490F-9315-C4891FAE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14330"/>
            <a:ext cx="9601196" cy="3861538"/>
          </a:xfrm>
        </p:spPr>
        <p:txBody>
          <a:bodyPr>
            <a:normAutofit/>
          </a:bodyPr>
          <a:lstStyle/>
          <a:p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'Enhanced Wind Turbine Adapted for Changing Wind Direction' project aims to address operational inefficiencies in wind turbines, such as KenGen's Ngong Hills Wind Farm (Ackermann, 2019). </a:t>
            </a:r>
          </a:p>
          <a:p>
            <a:pPr algn="just"/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uses GPS, Wi-Fi, and PLC technology for automated control and remote monitoring, ensuring turbines are aligned with the prevailing wind direction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(Zhang &amp; Bauer, 2021)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8E5C-B5C2-4268-944B-5435C757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13228"/>
            <a:ext cx="9601196" cy="859920"/>
          </a:xfrm>
        </p:spPr>
        <p:txBody>
          <a:bodyPr/>
          <a:lstStyle/>
          <a:p>
            <a:r>
              <a:rPr lang="en-US" sz="2400" b="1" dirty="0">
                <a:latin typeface="Cambria"/>
                <a:cs typeface="Cambria"/>
              </a:rPr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6258-C8E6-4263-BF78-7DEB6B6A3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89781"/>
            <a:ext cx="9601196" cy="5078438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  <a:latin typeface="Cambria"/>
              <a:cs typeface="Cambria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  <a:latin typeface="Cambria"/>
              <a:cs typeface="Cambria"/>
            </a:endParaRPr>
          </a:p>
          <a:p>
            <a:endParaRPr lang="en-US" sz="2400" b="1" dirty="0">
              <a:solidFill>
                <a:schemeClr val="tx1"/>
              </a:solidFill>
              <a:latin typeface="Cambria"/>
              <a:cs typeface="Cambria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GB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 of the Organization</a:t>
            </a:r>
            <a:endParaRPr lang="en-GB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KenGen’s Ngong Hills Wind Farm was built in 1993 and is located approximately 30 km southwest of Nairobi, Kenya and it is a 26MW power plant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(International Renewable Energy Agency [IRENA], 2020)</a:t>
            </a:r>
            <a:r>
              <a:rPr 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>
              <a:buNone/>
            </a:pPr>
            <a:r>
              <a:rPr lang="en-GB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of the Existing System</a:t>
            </a:r>
          </a:p>
          <a:p>
            <a:pPr algn="just">
              <a:buNone/>
            </a:pPr>
            <a:r>
              <a:rPr lang="en-GB" sz="1800" kern="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existing system uses SCADA for monitoring and in case of shutdown, powering up is manual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(Kenya Electricity Generating Company [KenGen], 2021)</a:t>
            </a:r>
            <a:r>
              <a:rPr lang="en-GB" sz="1800" kern="1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GB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of the Proposed System</a:t>
            </a:r>
            <a:endParaRPr lang="en-GB" sz="1800" b="1" kern="1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 based-solution that aims at;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Turbine Alignment Optimization</a:t>
            </a:r>
            <a:endParaRPr lang="en-GB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Keeping AC Frequency Constant</a:t>
            </a:r>
            <a:endParaRPr lang="en-GB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Preventing Shutdowns in Excessive Winds</a:t>
            </a:r>
            <a:endParaRPr lang="en-GB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Remote Control Capabilities</a:t>
            </a:r>
            <a:endParaRPr lang="en-US" kern="100" dirty="0">
              <a:solidFill>
                <a:schemeClr val="tx1"/>
              </a:solidFill>
              <a:effectLst/>
              <a:latin typeface="Cambria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6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8865-281E-42C3-B6A1-8FFA00D8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48797"/>
            <a:ext cx="9601196" cy="912780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latin typeface="Cambria"/>
                <a:cs typeface="Cambria"/>
              </a:rPr>
            </a:br>
            <a:br>
              <a:rPr lang="en-US" sz="2400" b="1" dirty="0">
                <a:latin typeface="Cambria"/>
                <a:cs typeface="Cambria"/>
              </a:rPr>
            </a:br>
            <a:r>
              <a:rPr lang="en-US" sz="2400" b="1" dirty="0">
                <a:latin typeface="Cambria"/>
                <a:cs typeface="Cambria"/>
              </a:rPr>
              <a:t>PROBLEM STATEMENT</a:t>
            </a:r>
            <a:br>
              <a:rPr lang="en-US" sz="2400" b="1" dirty="0">
                <a:latin typeface="Cambria"/>
                <a:cs typeface="Cambria"/>
              </a:rPr>
            </a:b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135C-E7A0-490F-9315-C4891FAE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47665"/>
            <a:ext cx="9601196" cy="3861538"/>
          </a:xfrm>
        </p:spPr>
        <p:txBody>
          <a:bodyPr/>
          <a:lstStyle/>
          <a:p>
            <a:pPr algn="just">
              <a:buNone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KenGen’s Ngong Hills Wind Power Plant is doing well; however, there a few challenges pertaining energy maximization and making their operations more efficient. These challenges are primarily due to;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Inefficient alignment of the turbine to face the oncoming wind direction all the times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(Smith &amp; Davis, 2021)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Turbines having to shut down in excessive wind thus no power generation hence losses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(Adams &amp; Wang, 2020).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Varying electricity frequencies thus difficulties in integrating into the grid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(Chen &amp; Li, 2019).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Inability to power the turbines remotely hence time wastage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(Gonzalez &amp; White, 2022).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9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F041-4C23-4A02-BCAB-D5134CF2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77" y="564478"/>
            <a:ext cx="9601196" cy="95006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/>
                <a:cs typeface="Cambria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E792-0D0D-4096-9906-2F4EAC81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683026"/>
            <a:ext cx="9601196" cy="441297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GB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Objectives</a:t>
            </a:r>
            <a:endParaRPr lang="en-GB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investigate operations of the turbine currently as they are and come up with optimizations.</a:t>
            </a:r>
            <a:endParaRPr lang="en-GB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analyze any impact that the proposed system will have on energy generation and system’s reliability. </a:t>
            </a:r>
            <a:endParaRPr lang="en-GB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  <a:endParaRPr lang="en-GB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IoT powered sensors that will automatically align the turbines to face the oncoming wind all the times.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an Android app that will allow the technicians to control the turbines remotely.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1358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E463-7D82-46C7-8909-B4EFDBF6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5268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/>
                <a:cs typeface="Cambria"/>
              </a:rPr>
              <a:t>SCOPE</a:t>
            </a:r>
            <a:br>
              <a:rPr lang="en-US" sz="2400" b="1" dirty="0">
                <a:latin typeface="Cambria"/>
                <a:cs typeface="Cambria"/>
              </a:rPr>
            </a:b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949E-EE0A-4A19-B2EB-B3F2C66D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458474"/>
            <a:ext cx="9601196" cy="48006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ambria"/>
              <a:cs typeface="Cambria"/>
            </a:endParaRPr>
          </a:p>
          <a:p>
            <a:pPr marL="0" indent="0">
              <a:buNone/>
            </a:pPr>
            <a:endParaRPr lang="en-US" sz="2400" b="1" dirty="0">
              <a:latin typeface="Cambria"/>
              <a:cs typeface="Cambria"/>
            </a:endParaRPr>
          </a:p>
          <a:p>
            <a:endParaRPr lang="en-US" sz="2400" b="1" dirty="0">
              <a:latin typeface="Cambria"/>
              <a:cs typeface="Cambria"/>
            </a:endParaRPr>
          </a:p>
          <a:p>
            <a:r>
              <a:rPr lang="en-US" dirty="0">
                <a:latin typeface="Cambria"/>
                <a:cs typeface="Cambria"/>
              </a:rPr>
              <a:t>The project is optimized specifically for Ngong Hills power plant.</a:t>
            </a:r>
          </a:p>
          <a:p>
            <a:r>
              <a:rPr lang="en-US" sz="2400" dirty="0">
                <a:latin typeface="Cambria"/>
                <a:cs typeface="Cambria"/>
              </a:rPr>
              <a:t>It exploits solutions that are IoT based </a:t>
            </a:r>
            <a:r>
              <a:rPr lang="en-US" dirty="0">
                <a:latin typeface="Cambria"/>
                <a:cs typeface="Cambria"/>
              </a:rPr>
              <a:t>only</a:t>
            </a:r>
            <a:r>
              <a:rPr lang="en-US" sz="2400" dirty="0">
                <a:latin typeface="Cambria"/>
                <a:cs typeface="Cambr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09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F1FF-FB9B-47F8-ACC5-23C49485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58703"/>
          </a:xfrm>
        </p:spPr>
        <p:txBody>
          <a:bodyPr/>
          <a:lstStyle/>
          <a:p>
            <a:r>
              <a:rPr lang="en-US" sz="2400" b="1" dirty="0">
                <a:latin typeface="Cambria"/>
                <a:cs typeface="Cambria"/>
              </a:rPr>
              <a:t>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EFA2-3559-434E-B961-58DC3335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to combat climate change and mitigate its effects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(United Nations, 2019)</a:t>
            </a:r>
            <a:r>
              <a:rPr lang="en-US" dirty="0"/>
              <a:t>.</a:t>
            </a:r>
          </a:p>
          <a:p>
            <a:r>
              <a:rPr lang="en-US" dirty="0"/>
              <a:t>Meeting the ever-increasing demand for energy. </a:t>
            </a:r>
          </a:p>
        </p:txBody>
      </p:sp>
    </p:spTree>
    <p:extLst>
      <p:ext uri="{BB962C8B-B14F-4D97-AF65-F5344CB8AC3E}">
        <p14:creationId xmlns:p14="http://schemas.microsoft.com/office/powerpoint/2010/main" val="241130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94" y="815356"/>
            <a:ext cx="1027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/>
                <a:cs typeface="Cambria"/>
              </a:rPr>
              <a:t>COST/REQUIREMENTS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will require: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IoT sensors, Arduino, motors, laptop, electromagnet and controllers.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Android IDE, and cloud platforms.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 Resources: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 developers, electrical technicians, and IoT experts.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Estimated Cost: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KES 15,000 excluding labour.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8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E463-7D82-46C7-8909-B4EFDBF6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5268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/>
                <a:cs typeface="Cambria"/>
              </a:rPr>
              <a:t>PROJECT SCHEDULE</a:t>
            </a:r>
            <a:br>
              <a:rPr lang="en-US" sz="2400" b="1" dirty="0">
                <a:latin typeface="Cambria"/>
                <a:cs typeface="Cambria"/>
              </a:rPr>
            </a:br>
            <a:endParaRPr lang="en-US" sz="2400" b="1" dirty="0">
              <a:latin typeface="Cambria"/>
              <a:cs typeface="Cambr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949E-EE0A-4A19-B2EB-B3F2C66D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33555"/>
            <a:ext cx="9601196" cy="3636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>
              <a:latin typeface="Cambria"/>
              <a:cs typeface="Cambria"/>
            </a:endParaRPr>
          </a:p>
          <a:p>
            <a:pPr marL="342900" lvl="0" indent="-342900" algn="just">
              <a:buSzPts val="1000"/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Schedule: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 months are projected to be enough for the project: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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Requirements: 1 month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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Design: 1 month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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and coding: 2 months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"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Testing, fine-tuning and Deployment: 2 months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96859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4387</TotalTime>
  <Words>2020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Garamond</vt:lpstr>
      <vt:lpstr>Times New Roman</vt:lpstr>
      <vt:lpstr>Wingdings</vt:lpstr>
      <vt:lpstr>Organic</vt:lpstr>
      <vt:lpstr>PROJECT A</vt:lpstr>
      <vt:lpstr>  INTRODUCTION  </vt:lpstr>
      <vt:lpstr>BACKGROUND STUDY</vt:lpstr>
      <vt:lpstr>  PROBLEM STATEMENT </vt:lpstr>
      <vt:lpstr>OBJECTIVES</vt:lpstr>
      <vt:lpstr>SCOPE </vt:lpstr>
      <vt:lpstr>JUSTIFICATION</vt:lpstr>
      <vt:lpstr>PowerPoint Presentation</vt:lpstr>
      <vt:lpstr>PROJECT SCHEDULE </vt:lpstr>
      <vt:lpstr>LITERATURE REVIEW</vt:lpstr>
      <vt:lpstr>LITERATURE REVIEW cont.</vt:lpstr>
      <vt:lpstr>METHODOLOGY/DEVELOPMENT TOOLS </vt:lpstr>
      <vt:lpstr>METHODOLOGY/DEVELOPMENT TOOLS cont</vt:lpstr>
      <vt:lpstr>REFERENCES</vt:lpstr>
      <vt:lpstr>REFERENCES cont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PRESENTATION</dc:title>
  <dc:creator>VINNY</dc:creator>
  <cp:lastModifiedBy>Martin Owuor</cp:lastModifiedBy>
  <cp:revision>59</cp:revision>
  <dcterms:created xsi:type="dcterms:W3CDTF">2018-07-03T20:09:46Z</dcterms:created>
  <dcterms:modified xsi:type="dcterms:W3CDTF">2025-04-30T07:25:26Z</dcterms:modified>
</cp:coreProperties>
</file>