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31F29-1B20-488A-A545-1527EA73E182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6DAE2-FDCC-453B-B9D0-88BDE5EA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9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6DAE2-FDCC-453B-B9D0-88BDE5EA84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0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3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6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3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3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90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224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10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14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56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66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94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6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3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9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F7539-4E37-49DB-B908-818C1FD902E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4F59D2-BFBF-4099-A3D0-327CAD132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B119-75AD-3438-6125-C5AABD801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939" y="2623628"/>
            <a:ext cx="6815669" cy="1515533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Otieno Martin Owuor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113/01068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Lab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IBL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E8853-959D-ED79-F63B-A7A6FAD82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4940" y="4234372"/>
            <a:ext cx="6815669" cy="1320802"/>
          </a:xfrm>
        </p:spPr>
        <p:txBody>
          <a:bodyPr>
            <a:normAutofit fontScale="55000" lnSpcReduction="20000"/>
          </a:bodyPr>
          <a:lstStyle/>
          <a:p>
            <a:r>
              <a:rPr lang="en-US" sz="1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</p:spTree>
    <p:extLst>
      <p:ext uri="{BB962C8B-B14F-4D97-AF65-F5344CB8AC3E}">
        <p14:creationId xmlns:p14="http://schemas.microsoft.com/office/powerpoint/2010/main" val="373663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E6F9-0408-9F2A-D6BD-85F014FF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29500"/>
            <a:ext cx="9601196" cy="13038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</a:t>
            </a:r>
          </a:p>
        </p:txBody>
      </p:sp>
      <p:pic>
        <p:nvPicPr>
          <p:cNvPr id="1026" name="Picture 2" descr="The Ultimate Class Diagram Tutorial to Help Model Your Systems Easily">
            <a:extLst>
              <a:ext uri="{FF2B5EF4-FFF2-40B4-BE49-F238E27FC236}">
                <a16:creationId xmlns:a16="http://schemas.microsoft.com/office/drawing/2014/main" id="{8757B872-4CC8-A62C-2DF0-625F97B7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9" y="1690688"/>
            <a:ext cx="4718171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Make a Class Diagram [+Examples] - Venngage">
            <a:extLst>
              <a:ext uri="{FF2B5EF4-FFF2-40B4-BE49-F238E27FC236}">
                <a16:creationId xmlns:a16="http://schemas.microsoft.com/office/drawing/2014/main" id="{5D362440-35AF-E0F3-0DC9-B5AD32AFE3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0" t="5325" r="11500" b="42153"/>
          <a:stretch/>
        </p:blipFill>
        <p:spPr bwMode="auto">
          <a:xfrm>
            <a:off x="4867421" y="1828165"/>
            <a:ext cx="6724357" cy="360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8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9B09-7099-D4DC-B257-7D1446B1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19" y="225970"/>
            <a:ext cx="9601196" cy="13038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2052" name="Picture 4" descr="UML Activity Diagram | Symbols and Components of UML">
            <a:extLst>
              <a:ext uri="{FF2B5EF4-FFF2-40B4-BE49-F238E27FC236}">
                <a16:creationId xmlns:a16="http://schemas.microsoft.com/office/drawing/2014/main" id="{15D43842-C49A-64D0-A5B1-AC274E45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119" y="1529837"/>
            <a:ext cx="4964869" cy="49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ctivity Diagram in UML: Symbol, Components &amp; Example">
            <a:extLst>
              <a:ext uri="{FF2B5EF4-FFF2-40B4-BE49-F238E27FC236}">
                <a16:creationId xmlns:a16="http://schemas.microsoft.com/office/drawing/2014/main" id="{196E08A6-04C9-CD51-83B4-24159516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12" y="1275325"/>
            <a:ext cx="435292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61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5465-678A-FAB2-24C8-86985D5A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3558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3074" name="Picture 2" descr="Sequence Diagram - UML 2 Tutorial | Sparx Systems">
            <a:extLst>
              <a:ext uri="{FF2B5EF4-FFF2-40B4-BE49-F238E27FC236}">
                <a16:creationId xmlns:a16="http://schemas.microsoft.com/office/drawing/2014/main" id="{CF3F916A-0B61-493E-5A1A-01F4030FF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7" y="2205111"/>
            <a:ext cx="4132898" cy="244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nified Modeling Language (UML) | Sequence Diagrams - GeeksforGeeks">
            <a:extLst>
              <a:ext uri="{FF2B5EF4-FFF2-40B4-BE49-F238E27FC236}">
                <a16:creationId xmlns:a16="http://schemas.microsoft.com/office/drawing/2014/main" id="{0355378A-44B1-8BF5-7E1F-4947CBAE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28" y="1967425"/>
            <a:ext cx="61817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4576-E4C4-A190-49CC-E8BC675F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365125"/>
            <a:ext cx="9601196" cy="1303867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098" name="Picture 2" descr="Symbols of UML Use Case diagram | Download Scientific Diagram">
            <a:extLst>
              <a:ext uri="{FF2B5EF4-FFF2-40B4-BE49-F238E27FC236}">
                <a16:creationId xmlns:a16="http://schemas.microsoft.com/office/drawing/2014/main" id="{8E4A6118-EDE1-BCD9-95BB-703C8A52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816198"/>
            <a:ext cx="549592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se case diagram - Wikipedia">
            <a:extLst>
              <a:ext uri="{FF2B5EF4-FFF2-40B4-BE49-F238E27FC236}">
                <a16:creationId xmlns:a16="http://schemas.microsoft.com/office/drawing/2014/main" id="{6CC012E4-E65E-C4ED-373D-4DED8502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70" y="1571283"/>
            <a:ext cx="4643511" cy="492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60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624F-21B2-39C7-3CE5-7BC2FCA6C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516" y="283144"/>
            <a:ext cx="9601196" cy="130386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</a:t>
            </a:r>
          </a:p>
        </p:txBody>
      </p:sp>
      <p:pic>
        <p:nvPicPr>
          <p:cNvPr id="5122" name="Picture 2" descr="UML Object Diagram Tutorial: Explain with Examples">
            <a:extLst>
              <a:ext uri="{FF2B5EF4-FFF2-40B4-BE49-F238E27FC236}">
                <a16:creationId xmlns:a16="http://schemas.microsoft.com/office/drawing/2014/main" id="{B530F78E-00B2-60D7-9A51-EB75122E8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34" y="1587011"/>
            <a:ext cx="5287694" cy="343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UML - Object Diagrams">
            <a:extLst>
              <a:ext uri="{FF2B5EF4-FFF2-40B4-BE49-F238E27FC236}">
                <a16:creationId xmlns:a16="http://schemas.microsoft.com/office/drawing/2014/main" id="{9B615D5A-12BD-A7E4-F3A0-1DDBC030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7011"/>
            <a:ext cx="5517466" cy="343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9806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26</Words>
  <Application>Microsoft Office PowerPoint</Application>
  <PresentationFormat>Widescreen</PresentationFormat>
  <Paragraphs>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Times New Roman</vt:lpstr>
      <vt:lpstr>Organic</vt:lpstr>
      <vt:lpstr>Otieno Martin Owuor 113/01068 Software Engineering Lab IBL 1</vt:lpstr>
      <vt:lpstr>Class Diagrams</vt:lpstr>
      <vt:lpstr>Activity Diagram</vt:lpstr>
      <vt:lpstr>Sequence Diagram</vt:lpstr>
      <vt:lpstr>Use Case Diagram</vt:lpstr>
      <vt:lpstr>Object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Otieno Martin Owuor 113/01068 Software Engineering Lab IBL 1</dc:title>
  <dc:creator>A Universal Genius</dc:creator>
  <cp:lastModifiedBy>A Universal Genius</cp:lastModifiedBy>
  <cp:revision>11</cp:revision>
  <dcterms:created xsi:type="dcterms:W3CDTF">2023-05-02T19:11:27Z</dcterms:created>
  <dcterms:modified xsi:type="dcterms:W3CDTF">2023-05-19T19:35:06Z</dcterms:modified>
</cp:coreProperties>
</file>