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63" r:id="rId3"/>
    <p:sldId id="258" r:id="rId4"/>
    <p:sldId id="270" r:id="rId5"/>
    <p:sldId id="265" r:id="rId6"/>
    <p:sldId id="271" r:id="rId7"/>
    <p:sldId id="266" r:id="rId8"/>
    <p:sldId id="273" r:id="rId9"/>
    <p:sldId id="267" r:id="rId10"/>
    <p:sldId id="274" r:id="rId11"/>
    <p:sldId id="268" r:id="rId12"/>
    <p:sldId id="275" r:id="rId13"/>
    <p:sldId id="264" r:id="rId14"/>
    <p:sldId id="272" r:id="rId15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2EC"/>
    <a:srgbClr val="F3F2ED"/>
    <a:srgbClr val="F2F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082393-06CC-407D-9B14-C9C9F7BE11CC}" v="90" dt="2025-01-26T01:51:14.1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824" y="-744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tiniel Pinheiro" userId="741fc598fe528765" providerId="LiveId" clId="{D9082393-06CC-407D-9B14-C9C9F7BE11CC}"/>
    <pc:docChg chg="undo redo custSel addSld delSld modSld sldOrd">
      <pc:chgData name="Otiniel Pinheiro" userId="741fc598fe528765" providerId="LiveId" clId="{D9082393-06CC-407D-9B14-C9C9F7BE11CC}" dt="2025-01-26T01:59:27.691" v="2855" actId="20577"/>
      <pc:docMkLst>
        <pc:docMk/>
      </pc:docMkLst>
      <pc:sldChg chg="addSp delSp modSp mod setBg">
        <pc:chgData name="Otiniel Pinheiro" userId="741fc598fe528765" providerId="LiveId" clId="{D9082393-06CC-407D-9B14-C9C9F7BE11CC}" dt="2025-01-26T01:58:48.957" v="2854" actId="478"/>
        <pc:sldMkLst>
          <pc:docMk/>
          <pc:sldMk cId="1299735799" sldId="256"/>
        </pc:sldMkLst>
        <pc:spChg chg="add mod">
          <ac:chgData name="Otiniel Pinheiro" userId="741fc598fe528765" providerId="LiveId" clId="{D9082393-06CC-407D-9B14-C9C9F7BE11CC}" dt="2025-01-22T14:04:34.705" v="1647" actId="1076"/>
          <ac:spMkLst>
            <pc:docMk/>
            <pc:sldMk cId="1299735799" sldId="256"/>
            <ac:spMk id="2" creationId="{AE0089FC-2750-5E07-1D65-DE975EED5A83}"/>
          </ac:spMkLst>
        </pc:spChg>
        <pc:spChg chg="del">
          <ac:chgData name="Otiniel Pinheiro" userId="741fc598fe528765" providerId="LiveId" clId="{D9082393-06CC-407D-9B14-C9C9F7BE11CC}" dt="2025-01-26T01:58:48.957" v="2854" actId="478"/>
          <ac:spMkLst>
            <pc:docMk/>
            <pc:sldMk cId="1299735799" sldId="256"/>
            <ac:spMk id="3" creationId="{7A2C14E4-F2E1-D4BA-BFA3-03D8F710A1C9}"/>
          </ac:spMkLst>
        </pc:spChg>
        <pc:spChg chg="del">
          <ac:chgData name="Otiniel Pinheiro" userId="741fc598fe528765" providerId="LiveId" clId="{D9082393-06CC-407D-9B14-C9C9F7BE11CC}" dt="2025-01-26T01:39:39.090" v="2548" actId="478"/>
          <ac:spMkLst>
            <pc:docMk/>
            <pc:sldMk cId="1299735799" sldId="256"/>
            <ac:spMk id="4" creationId="{C3CD7D89-11E4-3460-9120-EC030BE63F7C}"/>
          </ac:spMkLst>
        </pc:spChg>
        <pc:spChg chg="add mod">
          <ac:chgData name="Otiniel Pinheiro" userId="741fc598fe528765" providerId="LiveId" clId="{D9082393-06CC-407D-9B14-C9C9F7BE11CC}" dt="2025-01-21T14:25:17.252" v="1223" actId="1076"/>
          <ac:spMkLst>
            <pc:docMk/>
            <pc:sldMk cId="1299735799" sldId="256"/>
            <ac:spMk id="9" creationId="{09EE91D6-4521-EE8E-2576-01112A1FF624}"/>
          </ac:spMkLst>
        </pc:spChg>
        <pc:spChg chg="add mod">
          <ac:chgData name="Otiniel Pinheiro" userId="741fc598fe528765" providerId="LiveId" clId="{D9082393-06CC-407D-9B14-C9C9F7BE11CC}" dt="2025-01-21T14:29:28.242" v="1275" actId="1076"/>
          <ac:spMkLst>
            <pc:docMk/>
            <pc:sldMk cId="1299735799" sldId="256"/>
            <ac:spMk id="11" creationId="{0C2637D7-0E9E-6A28-8FC1-EA0228C88D16}"/>
          </ac:spMkLst>
        </pc:spChg>
        <pc:spChg chg="add mod">
          <ac:chgData name="Otiniel Pinheiro" userId="741fc598fe528765" providerId="LiveId" clId="{D9082393-06CC-407D-9B14-C9C9F7BE11CC}" dt="2025-01-22T01:15:43.753" v="1421" actId="122"/>
          <ac:spMkLst>
            <pc:docMk/>
            <pc:sldMk cId="1299735799" sldId="256"/>
            <ac:spMk id="12" creationId="{67D2F777-2DC1-2492-DD45-0E4DC24641CF}"/>
          </ac:spMkLst>
        </pc:spChg>
        <pc:picChg chg="add mod ord modCrop">
          <ac:chgData name="Otiniel Pinheiro" userId="741fc598fe528765" providerId="LiveId" clId="{D9082393-06CC-407D-9B14-C9C9F7BE11CC}" dt="2025-01-21T14:25:52.613" v="1224" actId="732"/>
          <ac:picMkLst>
            <pc:docMk/>
            <pc:sldMk cId="1299735799" sldId="256"/>
            <ac:picMk id="6" creationId="{DBD9915F-D451-9D63-E257-21D1D1FDA5BD}"/>
          </ac:picMkLst>
        </pc:picChg>
      </pc:sldChg>
      <pc:sldChg chg="addSp delSp modSp add del mod">
        <pc:chgData name="Otiniel Pinheiro" userId="741fc598fe528765" providerId="LiveId" clId="{D9082393-06CC-407D-9B14-C9C9F7BE11CC}" dt="2025-01-22T14:15:42.254" v="1697" actId="47"/>
        <pc:sldMkLst>
          <pc:docMk/>
          <pc:sldMk cId="1828001515" sldId="257"/>
        </pc:sldMkLst>
      </pc:sldChg>
      <pc:sldChg chg="addSp delSp modSp add mod setBg">
        <pc:chgData name="Otiniel Pinheiro" userId="741fc598fe528765" providerId="LiveId" clId="{D9082393-06CC-407D-9B14-C9C9F7BE11CC}" dt="2025-01-23T14:25:46.008" v="1954" actId="20577"/>
        <pc:sldMkLst>
          <pc:docMk/>
          <pc:sldMk cId="3331930818" sldId="258"/>
        </pc:sldMkLst>
        <pc:spChg chg="add mod ord">
          <ac:chgData name="Otiniel Pinheiro" userId="741fc598fe528765" providerId="LiveId" clId="{D9082393-06CC-407D-9B14-C9C9F7BE11CC}" dt="2025-01-22T01:18:30.496" v="1428" actId="1076"/>
          <ac:spMkLst>
            <pc:docMk/>
            <pc:sldMk cId="3331930818" sldId="258"/>
            <ac:spMk id="2" creationId="{65E9FCC3-ED61-A770-E23E-3D2B9DD6305E}"/>
          </ac:spMkLst>
        </pc:spChg>
        <pc:spChg chg="mod">
          <ac:chgData name="Otiniel Pinheiro" userId="741fc598fe528765" providerId="LiveId" clId="{D9082393-06CC-407D-9B14-C9C9F7BE11CC}" dt="2025-01-22T13:54:18.094" v="1578" actId="14100"/>
          <ac:spMkLst>
            <pc:docMk/>
            <pc:sldMk cId="3331930818" sldId="258"/>
            <ac:spMk id="5" creationId="{8F15E66C-3189-798C-6266-4FB38C6DD0D0}"/>
          </ac:spMkLst>
        </pc:spChg>
        <pc:spChg chg="add del mod">
          <ac:chgData name="Otiniel Pinheiro" userId="741fc598fe528765" providerId="LiveId" clId="{D9082393-06CC-407D-9B14-C9C9F7BE11CC}" dt="2025-01-22T13:54:37.702" v="1581" actId="255"/>
          <ac:spMkLst>
            <pc:docMk/>
            <pc:sldMk cId="3331930818" sldId="258"/>
            <ac:spMk id="6" creationId="{898B1843-20B9-4F6E-2FAF-BC06BEF143FC}"/>
          </ac:spMkLst>
        </pc:spChg>
        <pc:spChg chg="mod">
          <ac:chgData name="Otiniel Pinheiro" userId="741fc598fe528765" providerId="LiveId" clId="{D9082393-06CC-407D-9B14-C9C9F7BE11CC}" dt="2025-01-23T14:25:46.008" v="1954" actId="20577"/>
          <ac:spMkLst>
            <pc:docMk/>
            <pc:sldMk cId="3331930818" sldId="258"/>
            <ac:spMk id="7" creationId="{D8943205-B5E6-572F-0FEC-B0ED5B39A26C}"/>
          </ac:spMkLst>
        </pc:spChg>
        <pc:spChg chg="add mod">
          <ac:chgData name="Otiniel Pinheiro" userId="741fc598fe528765" providerId="LiveId" clId="{D9082393-06CC-407D-9B14-C9C9F7BE11CC}" dt="2025-01-22T01:36:52.728" v="1436" actId="1076"/>
          <ac:spMkLst>
            <pc:docMk/>
            <pc:sldMk cId="3331930818" sldId="258"/>
            <ac:spMk id="8" creationId="{B7502E22-C965-1FAB-BB2E-E2580211DAAA}"/>
          </ac:spMkLst>
        </pc:spChg>
        <pc:picChg chg="add mod">
          <ac:chgData name="Otiniel Pinheiro" userId="741fc598fe528765" providerId="LiveId" clId="{D9082393-06CC-407D-9B14-C9C9F7BE11CC}" dt="2025-01-22T01:20:12.673" v="1430" actId="14100"/>
          <ac:picMkLst>
            <pc:docMk/>
            <pc:sldMk cId="3331930818" sldId="258"/>
            <ac:picMk id="4" creationId="{414EE2F5-6F22-242A-FBF3-B599EB9D0FBE}"/>
          </ac:picMkLst>
        </pc:picChg>
      </pc:sldChg>
      <pc:sldChg chg="addSp delSp modSp add del mod">
        <pc:chgData name="Otiniel Pinheiro" userId="741fc598fe528765" providerId="LiveId" clId="{D9082393-06CC-407D-9B14-C9C9F7BE11CC}" dt="2025-01-22T13:54:56.925" v="1582" actId="47"/>
        <pc:sldMkLst>
          <pc:docMk/>
          <pc:sldMk cId="2972007287" sldId="259"/>
        </pc:sldMkLst>
      </pc:sldChg>
      <pc:sldChg chg="addSp delSp modSp add del mod">
        <pc:chgData name="Otiniel Pinheiro" userId="741fc598fe528765" providerId="LiveId" clId="{D9082393-06CC-407D-9B14-C9C9F7BE11CC}" dt="2025-01-22T13:55:04.623" v="1583" actId="47"/>
        <pc:sldMkLst>
          <pc:docMk/>
          <pc:sldMk cId="518102012" sldId="260"/>
        </pc:sldMkLst>
      </pc:sldChg>
      <pc:sldChg chg="modSp add del mod">
        <pc:chgData name="Otiniel Pinheiro" userId="741fc598fe528765" providerId="LiveId" clId="{D9082393-06CC-407D-9B14-C9C9F7BE11CC}" dt="2025-01-22T13:55:07.560" v="1584" actId="47"/>
        <pc:sldMkLst>
          <pc:docMk/>
          <pc:sldMk cId="1147047803" sldId="261"/>
        </pc:sldMkLst>
      </pc:sldChg>
      <pc:sldChg chg="modSp add del mod">
        <pc:chgData name="Otiniel Pinheiro" userId="741fc598fe528765" providerId="LiveId" clId="{D9082393-06CC-407D-9B14-C9C9F7BE11CC}" dt="2025-01-22T13:55:09.412" v="1585" actId="47"/>
        <pc:sldMkLst>
          <pc:docMk/>
          <pc:sldMk cId="266488591" sldId="262"/>
        </pc:sldMkLst>
      </pc:sldChg>
      <pc:sldChg chg="addSp delSp modSp add mod ord">
        <pc:chgData name="Otiniel Pinheiro" userId="741fc598fe528765" providerId="LiveId" clId="{D9082393-06CC-407D-9B14-C9C9F7BE11CC}" dt="2025-01-23T14:25:29.769" v="1952" actId="20577"/>
        <pc:sldMkLst>
          <pc:docMk/>
          <pc:sldMk cId="2937820375" sldId="263"/>
        </pc:sldMkLst>
        <pc:spChg chg="mod">
          <ac:chgData name="Otiniel Pinheiro" userId="741fc598fe528765" providerId="LiveId" clId="{D9082393-06CC-407D-9B14-C9C9F7BE11CC}" dt="2025-01-23T14:25:29.769" v="1952" actId="20577"/>
          <ac:spMkLst>
            <pc:docMk/>
            <pc:sldMk cId="2937820375" sldId="263"/>
            <ac:spMk id="5" creationId="{D203B0E2-CB2B-E705-64E0-06FE36DC73C6}"/>
          </ac:spMkLst>
        </pc:spChg>
        <pc:spChg chg="add mod">
          <ac:chgData name="Otiniel Pinheiro" userId="741fc598fe528765" providerId="LiveId" clId="{D9082393-06CC-407D-9B14-C9C9F7BE11CC}" dt="2025-01-22T14:18:17.550" v="1712" actId="2711"/>
          <ac:spMkLst>
            <pc:docMk/>
            <pc:sldMk cId="2937820375" sldId="263"/>
            <ac:spMk id="6" creationId="{83304A4F-C64F-D486-2FA4-E3B32D5ADB05}"/>
          </ac:spMkLst>
        </pc:spChg>
        <pc:picChg chg="mod">
          <ac:chgData name="Otiniel Pinheiro" userId="741fc598fe528765" providerId="LiveId" clId="{D9082393-06CC-407D-9B14-C9C9F7BE11CC}" dt="2025-01-22T02:13:59.340" v="1562" actId="29295"/>
          <ac:picMkLst>
            <pc:docMk/>
            <pc:sldMk cId="2937820375" sldId="263"/>
            <ac:picMk id="4" creationId="{10F9B701-69C9-96AA-816B-9EB3F07444C1}"/>
          </ac:picMkLst>
        </pc:picChg>
      </pc:sldChg>
      <pc:sldChg chg="modSp add mod">
        <pc:chgData name="Otiniel Pinheiro" userId="741fc598fe528765" providerId="LiveId" clId="{D9082393-06CC-407D-9B14-C9C9F7BE11CC}" dt="2025-01-26T01:41:15.768" v="2564" actId="20577"/>
        <pc:sldMkLst>
          <pc:docMk/>
          <pc:sldMk cId="77884562" sldId="264"/>
        </pc:sldMkLst>
        <pc:spChg chg="mod">
          <ac:chgData name="Otiniel Pinheiro" userId="741fc598fe528765" providerId="LiveId" clId="{D9082393-06CC-407D-9B14-C9C9F7BE11CC}" dt="2025-01-26T01:36:54.883" v="2547" actId="2711"/>
          <ac:spMkLst>
            <pc:docMk/>
            <pc:sldMk cId="77884562" sldId="264"/>
            <ac:spMk id="5" creationId="{8C392B00-9FE9-FED7-4872-4BCFB8F5038B}"/>
          </ac:spMkLst>
        </pc:spChg>
        <pc:spChg chg="mod">
          <ac:chgData name="Otiniel Pinheiro" userId="741fc598fe528765" providerId="LiveId" clId="{D9082393-06CC-407D-9B14-C9C9F7BE11CC}" dt="2025-01-26T01:36:40.849" v="2546" actId="2711"/>
          <ac:spMkLst>
            <pc:docMk/>
            <pc:sldMk cId="77884562" sldId="264"/>
            <ac:spMk id="6" creationId="{54BA1DBC-7FA8-0090-7186-1B72535D4865}"/>
          </ac:spMkLst>
        </pc:spChg>
        <pc:spChg chg="mod">
          <ac:chgData name="Otiniel Pinheiro" userId="741fc598fe528765" providerId="LiveId" clId="{D9082393-06CC-407D-9B14-C9C9F7BE11CC}" dt="2025-01-26T01:41:15.768" v="2564" actId="20577"/>
          <ac:spMkLst>
            <pc:docMk/>
            <pc:sldMk cId="77884562" sldId="264"/>
            <ac:spMk id="7" creationId="{173A6597-E0E3-BAB9-66C3-EF13DA0B4F29}"/>
          </ac:spMkLst>
        </pc:spChg>
      </pc:sldChg>
      <pc:sldChg chg="modSp add mod">
        <pc:chgData name="Otiniel Pinheiro" userId="741fc598fe528765" providerId="LiveId" clId="{D9082393-06CC-407D-9B14-C9C9F7BE11CC}" dt="2025-01-23T14:26:14.027" v="1959" actId="20577"/>
        <pc:sldMkLst>
          <pc:docMk/>
          <pc:sldMk cId="840719114" sldId="265"/>
        </pc:sldMkLst>
        <pc:spChg chg="mod">
          <ac:chgData name="Otiniel Pinheiro" userId="741fc598fe528765" providerId="LiveId" clId="{D9082393-06CC-407D-9B14-C9C9F7BE11CC}" dt="2025-01-22T13:55:42.443" v="1592"/>
          <ac:spMkLst>
            <pc:docMk/>
            <pc:sldMk cId="840719114" sldId="265"/>
            <ac:spMk id="5" creationId="{A86F14FA-C00F-E18F-177E-AD2B4CB0B617}"/>
          </ac:spMkLst>
        </pc:spChg>
        <pc:spChg chg="mod">
          <ac:chgData name="Otiniel Pinheiro" userId="741fc598fe528765" providerId="LiveId" clId="{D9082393-06CC-407D-9B14-C9C9F7BE11CC}" dt="2025-01-22T13:56:35.603" v="1602" actId="20577"/>
          <ac:spMkLst>
            <pc:docMk/>
            <pc:sldMk cId="840719114" sldId="265"/>
            <ac:spMk id="6" creationId="{9EE347D3-8F17-83F1-4E35-71A52AB80FAF}"/>
          </ac:spMkLst>
        </pc:spChg>
        <pc:spChg chg="mod">
          <ac:chgData name="Otiniel Pinheiro" userId="741fc598fe528765" providerId="LiveId" clId="{D9082393-06CC-407D-9B14-C9C9F7BE11CC}" dt="2025-01-23T14:26:14.027" v="1959" actId="20577"/>
          <ac:spMkLst>
            <pc:docMk/>
            <pc:sldMk cId="840719114" sldId="265"/>
            <ac:spMk id="7" creationId="{86A8A533-5C0E-6A4D-8CD1-B099CEB87BBF}"/>
          </ac:spMkLst>
        </pc:spChg>
        <pc:spChg chg="mod">
          <ac:chgData name="Otiniel Pinheiro" userId="741fc598fe528765" providerId="LiveId" clId="{D9082393-06CC-407D-9B14-C9C9F7BE11CC}" dt="2025-01-22T13:55:18.067" v="1587" actId="20577"/>
          <ac:spMkLst>
            <pc:docMk/>
            <pc:sldMk cId="840719114" sldId="265"/>
            <ac:spMk id="8" creationId="{30B9A91E-0A1C-EB81-C256-70586FF2D678}"/>
          </ac:spMkLst>
        </pc:spChg>
      </pc:sldChg>
      <pc:sldChg chg="modSp add mod">
        <pc:chgData name="Otiniel Pinheiro" userId="741fc598fe528765" providerId="LiveId" clId="{D9082393-06CC-407D-9B14-C9C9F7BE11CC}" dt="2025-01-23T14:26:30.010" v="1961" actId="20577"/>
        <pc:sldMkLst>
          <pc:docMk/>
          <pc:sldMk cId="2155813372" sldId="266"/>
        </pc:sldMkLst>
        <pc:spChg chg="mod">
          <ac:chgData name="Otiniel Pinheiro" userId="741fc598fe528765" providerId="LiveId" clId="{D9082393-06CC-407D-9B14-C9C9F7BE11CC}" dt="2025-01-22T13:57:20.083" v="1610"/>
          <ac:spMkLst>
            <pc:docMk/>
            <pc:sldMk cId="2155813372" sldId="266"/>
            <ac:spMk id="5" creationId="{567D605E-71E0-69D6-F59B-4B9BED284061}"/>
          </ac:spMkLst>
        </pc:spChg>
        <pc:spChg chg="mod">
          <ac:chgData name="Otiniel Pinheiro" userId="741fc598fe528765" providerId="LiveId" clId="{D9082393-06CC-407D-9B14-C9C9F7BE11CC}" dt="2025-01-22T13:58:01.390" v="1614" actId="20577"/>
          <ac:spMkLst>
            <pc:docMk/>
            <pc:sldMk cId="2155813372" sldId="266"/>
            <ac:spMk id="6" creationId="{AA4063EA-2454-2719-2782-BC847AF3CA65}"/>
          </ac:spMkLst>
        </pc:spChg>
        <pc:spChg chg="mod">
          <ac:chgData name="Otiniel Pinheiro" userId="741fc598fe528765" providerId="LiveId" clId="{D9082393-06CC-407D-9B14-C9C9F7BE11CC}" dt="2025-01-23T14:26:30.010" v="1961" actId="20577"/>
          <ac:spMkLst>
            <pc:docMk/>
            <pc:sldMk cId="2155813372" sldId="266"/>
            <ac:spMk id="7" creationId="{5983EEA5-21D4-8EC8-C475-C61CAB04857E}"/>
          </ac:spMkLst>
        </pc:spChg>
        <pc:spChg chg="mod">
          <ac:chgData name="Otiniel Pinheiro" userId="741fc598fe528765" providerId="LiveId" clId="{D9082393-06CC-407D-9B14-C9C9F7BE11CC}" dt="2025-01-22T13:56:58.930" v="1605" actId="20577"/>
          <ac:spMkLst>
            <pc:docMk/>
            <pc:sldMk cId="2155813372" sldId="266"/>
            <ac:spMk id="8" creationId="{063A0BD5-0996-10F4-4D99-CE4CC9A725DB}"/>
          </ac:spMkLst>
        </pc:spChg>
      </pc:sldChg>
      <pc:sldChg chg="modSp add mod">
        <pc:chgData name="Otiniel Pinheiro" userId="741fc598fe528765" providerId="LiveId" clId="{D9082393-06CC-407D-9B14-C9C9F7BE11CC}" dt="2025-01-26T01:40:25.765" v="2555" actId="1036"/>
        <pc:sldMkLst>
          <pc:docMk/>
          <pc:sldMk cId="2325919430" sldId="267"/>
        </pc:sldMkLst>
        <pc:spChg chg="mod">
          <ac:chgData name="Otiniel Pinheiro" userId="741fc598fe528765" providerId="LiveId" clId="{D9082393-06CC-407D-9B14-C9C9F7BE11CC}" dt="2025-01-26T01:40:25.765" v="2555" actId="1036"/>
          <ac:spMkLst>
            <pc:docMk/>
            <pc:sldMk cId="2325919430" sldId="267"/>
            <ac:spMk id="2" creationId="{877FC159-2870-93D8-DE03-69CAC761C446}"/>
          </ac:spMkLst>
        </pc:spChg>
        <pc:spChg chg="mod">
          <ac:chgData name="Otiniel Pinheiro" userId="741fc598fe528765" providerId="LiveId" clId="{D9082393-06CC-407D-9B14-C9C9F7BE11CC}" dt="2025-01-22T14:00:12.395" v="1624"/>
          <ac:spMkLst>
            <pc:docMk/>
            <pc:sldMk cId="2325919430" sldId="267"/>
            <ac:spMk id="5" creationId="{8AAC3A0A-465C-32BC-A39C-0CC40EC527A0}"/>
          </ac:spMkLst>
        </pc:spChg>
        <pc:spChg chg="mod">
          <ac:chgData name="Otiniel Pinheiro" userId="741fc598fe528765" providerId="LiveId" clId="{D9082393-06CC-407D-9B14-C9C9F7BE11CC}" dt="2025-01-22T13:59:56.254" v="1621" actId="6549"/>
          <ac:spMkLst>
            <pc:docMk/>
            <pc:sldMk cId="2325919430" sldId="267"/>
            <ac:spMk id="6" creationId="{3571FDE5-1303-C8C6-A81C-3D7FCADBEBDD}"/>
          </ac:spMkLst>
        </pc:spChg>
        <pc:spChg chg="mod">
          <ac:chgData name="Otiniel Pinheiro" userId="741fc598fe528765" providerId="LiveId" clId="{D9082393-06CC-407D-9B14-C9C9F7BE11CC}" dt="2025-01-26T01:40:18.316" v="2553" actId="20577"/>
          <ac:spMkLst>
            <pc:docMk/>
            <pc:sldMk cId="2325919430" sldId="267"/>
            <ac:spMk id="7" creationId="{ACAFB7C1-1517-A233-865F-2D18BDF37544}"/>
          </ac:spMkLst>
        </pc:spChg>
        <pc:spChg chg="mod">
          <ac:chgData name="Otiniel Pinheiro" userId="741fc598fe528765" providerId="LiveId" clId="{D9082393-06CC-407D-9B14-C9C9F7BE11CC}" dt="2025-01-22T13:59:44.611" v="1617" actId="20577"/>
          <ac:spMkLst>
            <pc:docMk/>
            <pc:sldMk cId="2325919430" sldId="267"/>
            <ac:spMk id="8" creationId="{EA6455EA-90EB-298A-8594-28B9734F8095}"/>
          </ac:spMkLst>
        </pc:spChg>
      </pc:sldChg>
      <pc:sldChg chg="modSp add mod">
        <pc:chgData name="Otiniel Pinheiro" userId="741fc598fe528765" providerId="LiveId" clId="{D9082393-06CC-407D-9B14-C9C9F7BE11CC}" dt="2025-01-26T01:40:52.260" v="2559" actId="20577"/>
        <pc:sldMkLst>
          <pc:docMk/>
          <pc:sldMk cId="3703094901" sldId="268"/>
        </pc:sldMkLst>
        <pc:spChg chg="mod">
          <ac:chgData name="Otiniel Pinheiro" userId="741fc598fe528765" providerId="LiveId" clId="{D9082393-06CC-407D-9B14-C9C9F7BE11CC}" dt="2025-01-22T14:04:04.345" v="1646"/>
          <ac:spMkLst>
            <pc:docMk/>
            <pc:sldMk cId="3703094901" sldId="268"/>
            <ac:spMk id="5" creationId="{EEB40C2C-9F23-7AD6-DD1B-C28CC195FD01}"/>
          </ac:spMkLst>
        </pc:spChg>
        <pc:spChg chg="mod">
          <ac:chgData name="Otiniel Pinheiro" userId="741fc598fe528765" providerId="LiveId" clId="{D9082393-06CC-407D-9B14-C9C9F7BE11CC}" dt="2025-01-22T14:03:43.301" v="1643" actId="20577"/>
          <ac:spMkLst>
            <pc:docMk/>
            <pc:sldMk cId="3703094901" sldId="268"/>
            <ac:spMk id="6" creationId="{C86C2FB8-9D8D-20B1-1B9C-00418F2E733F}"/>
          </ac:spMkLst>
        </pc:spChg>
        <pc:spChg chg="mod">
          <ac:chgData name="Otiniel Pinheiro" userId="741fc598fe528765" providerId="LiveId" clId="{D9082393-06CC-407D-9B14-C9C9F7BE11CC}" dt="2025-01-26T01:40:52.260" v="2559" actId="20577"/>
          <ac:spMkLst>
            <pc:docMk/>
            <pc:sldMk cId="3703094901" sldId="268"/>
            <ac:spMk id="7" creationId="{B045CEF4-9290-7703-0699-06CF7EC0B1E6}"/>
          </ac:spMkLst>
        </pc:spChg>
        <pc:spChg chg="mod">
          <ac:chgData name="Otiniel Pinheiro" userId="741fc598fe528765" providerId="LiveId" clId="{D9082393-06CC-407D-9B14-C9C9F7BE11CC}" dt="2025-01-22T14:01:32.510" v="1627" actId="20577"/>
          <ac:spMkLst>
            <pc:docMk/>
            <pc:sldMk cId="3703094901" sldId="268"/>
            <ac:spMk id="8" creationId="{F7E62C4C-073C-BE59-76D5-9F90F59F5F87}"/>
          </ac:spMkLst>
        </pc:spChg>
      </pc:sldChg>
      <pc:sldChg chg="add del">
        <pc:chgData name="Otiniel Pinheiro" userId="741fc598fe528765" providerId="LiveId" clId="{D9082393-06CC-407D-9B14-C9C9F7BE11CC}" dt="2025-01-22T14:31:53.452" v="1791" actId="47"/>
        <pc:sldMkLst>
          <pc:docMk/>
          <pc:sldMk cId="4247194841" sldId="269"/>
        </pc:sldMkLst>
      </pc:sldChg>
      <pc:sldChg chg="addSp modSp add mod ord">
        <pc:chgData name="Otiniel Pinheiro" userId="741fc598fe528765" providerId="LiveId" clId="{D9082393-06CC-407D-9B14-C9C9F7BE11CC}" dt="2025-01-26T01:59:27.691" v="2855" actId="20577"/>
        <pc:sldMkLst>
          <pc:docMk/>
          <pc:sldMk cId="3974459432" sldId="270"/>
        </pc:sldMkLst>
        <pc:spChg chg="mod">
          <ac:chgData name="Otiniel Pinheiro" userId="741fc598fe528765" providerId="LiveId" clId="{D9082393-06CC-407D-9B14-C9C9F7BE11CC}" dt="2025-01-22T14:44:38.177" v="1858" actId="1076"/>
          <ac:spMkLst>
            <pc:docMk/>
            <pc:sldMk cId="3974459432" sldId="270"/>
            <ac:spMk id="2" creationId="{A2915C6F-8FE0-8ABC-B8BF-84B6C3868285}"/>
          </ac:spMkLst>
        </pc:spChg>
        <pc:spChg chg="add mod">
          <ac:chgData name="Otiniel Pinheiro" userId="741fc598fe528765" providerId="LiveId" clId="{D9082393-06CC-407D-9B14-C9C9F7BE11CC}" dt="2025-01-22T14:16:40.012" v="1708" actId="1076"/>
          <ac:spMkLst>
            <pc:docMk/>
            <pc:sldMk cId="3974459432" sldId="270"/>
            <ac:spMk id="3" creationId="{A2150BDC-02CC-E6CE-9BD2-20135D57D8C6}"/>
          </ac:spMkLst>
        </pc:spChg>
        <pc:spChg chg="add mod">
          <ac:chgData name="Otiniel Pinheiro" userId="741fc598fe528765" providerId="LiveId" clId="{D9082393-06CC-407D-9B14-C9C9F7BE11CC}" dt="2025-01-22T14:44:47.001" v="1859" actId="1076"/>
          <ac:spMkLst>
            <pc:docMk/>
            <pc:sldMk cId="3974459432" sldId="270"/>
            <ac:spMk id="5" creationId="{76607AE6-EEEE-20A1-79AE-078B35B2ECE8}"/>
          </ac:spMkLst>
        </pc:spChg>
        <pc:spChg chg="mod">
          <ac:chgData name="Otiniel Pinheiro" userId="741fc598fe528765" providerId="LiveId" clId="{D9082393-06CC-407D-9B14-C9C9F7BE11CC}" dt="2025-01-22T14:44:31.400" v="1856" actId="1076"/>
          <ac:spMkLst>
            <pc:docMk/>
            <pc:sldMk cId="3974459432" sldId="270"/>
            <ac:spMk id="6" creationId="{F967453F-9A15-9BD7-B14B-08C1C480C9BD}"/>
          </ac:spMkLst>
        </pc:spChg>
        <pc:spChg chg="add mod">
          <ac:chgData name="Otiniel Pinheiro" userId="741fc598fe528765" providerId="LiveId" clId="{D9082393-06CC-407D-9B14-C9C9F7BE11CC}" dt="2025-01-22T14:45:08.077" v="1861" actId="1076"/>
          <ac:spMkLst>
            <pc:docMk/>
            <pc:sldMk cId="3974459432" sldId="270"/>
            <ac:spMk id="9" creationId="{9BA3D822-5B22-8199-1B5E-EE86531FE491}"/>
          </ac:spMkLst>
        </pc:spChg>
        <pc:spChg chg="add mod">
          <ac:chgData name="Otiniel Pinheiro" userId="741fc598fe528765" providerId="LiveId" clId="{D9082393-06CC-407D-9B14-C9C9F7BE11CC}" dt="2025-01-22T14:45:13.474" v="1862" actId="1076"/>
          <ac:spMkLst>
            <pc:docMk/>
            <pc:sldMk cId="3974459432" sldId="270"/>
            <ac:spMk id="10" creationId="{0DF2DDF3-1758-67D3-DBD3-CA7A0DF2CE36}"/>
          </ac:spMkLst>
        </pc:spChg>
        <pc:spChg chg="add mod">
          <ac:chgData name="Otiniel Pinheiro" userId="741fc598fe528765" providerId="LiveId" clId="{D9082393-06CC-407D-9B14-C9C9F7BE11CC}" dt="2025-01-22T14:45:29.616" v="1863" actId="1076"/>
          <ac:spMkLst>
            <pc:docMk/>
            <pc:sldMk cId="3974459432" sldId="270"/>
            <ac:spMk id="11" creationId="{EE1D16A3-0E2C-4146-E1A8-BCFFD0E15893}"/>
          </ac:spMkLst>
        </pc:spChg>
        <pc:spChg chg="mod">
          <ac:chgData name="Otiniel Pinheiro" userId="741fc598fe528765" providerId="LiveId" clId="{D9082393-06CC-407D-9B14-C9C9F7BE11CC}" dt="2025-01-26T01:59:27.691" v="2855" actId="20577"/>
          <ac:spMkLst>
            <pc:docMk/>
            <pc:sldMk cId="3974459432" sldId="270"/>
            <ac:spMk id="12" creationId="{B698F8BB-B621-CE8E-F4FD-E89E93B58E80}"/>
          </ac:spMkLst>
        </pc:spChg>
        <pc:picChg chg="add mod">
          <ac:chgData name="Otiniel Pinheiro" userId="741fc598fe528765" providerId="LiveId" clId="{D9082393-06CC-407D-9B14-C9C9F7BE11CC}" dt="2025-01-22T14:44:57.101" v="1860" actId="1076"/>
          <ac:picMkLst>
            <pc:docMk/>
            <pc:sldMk cId="3974459432" sldId="270"/>
            <ac:picMk id="8" creationId="{05E0BBC7-8640-98ED-127D-E34AF6F49FD6}"/>
          </ac:picMkLst>
        </pc:picChg>
      </pc:sldChg>
      <pc:sldChg chg="delSp modSp add mod ord">
        <pc:chgData name="Otiniel Pinheiro" userId="741fc598fe528765" providerId="LiveId" clId="{D9082393-06CC-407D-9B14-C9C9F7BE11CC}" dt="2025-01-23T14:26:22.641" v="1960" actId="20577"/>
        <pc:sldMkLst>
          <pc:docMk/>
          <pc:sldMk cId="3476833946" sldId="271"/>
        </pc:sldMkLst>
        <pc:spChg chg="mod">
          <ac:chgData name="Otiniel Pinheiro" userId="741fc598fe528765" providerId="LiveId" clId="{D9082393-06CC-407D-9B14-C9C9F7BE11CC}" dt="2025-01-22T14:45:59.096" v="1865" actId="1076"/>
          <ac:spMkLst>
            <pc:docMk/>
            <pc:sldMk cId="3476833946" sldId="271"/>
            <ac:spMk id="5" creationId="{17874557-9937-1748-E9BC-D6F9321F7AE0}"/>
          </ac:spMkLst>
        </pc:spChg>
        <pc:spChg chg="mod">
          <ac:chgData name="Otiniel Pinheiro" userId="741fc598fe528765" providerId="LiveId" clId="{D9082393-06CC-407D-9B14-C9C9F7BE11CC}" dt="2025-01-22T14:45:43.853" v="1864" actId="1076"/>
          <ac:spMkLst>
            <pc:docMk/>
            <pc:sldMk cId="3476833946" sldId="271"/>
            <ac:spMk id="6" creationId="{DC2C3310-3F65-FB9F-C11F-15A2EC450EF6}"/>
          </ac:spMkLst>
        </pc:spChg>
        <pc:spChg chg="mod">
          <ac:chgData name="Otiniel Pinheiro" userId="741fc598fe528765" providerId="LiveId" clId="{D9082393-06CC-407D-9B14-C9C9F7BE11CC}" dt="2025-01-22T14:46:21.297" v="1867" actId="1076"/>
          <ac:spMkLst>
            <pc:docMk/>
            <pc:sldMk cId="3476833946" sldId="271"/>
            <ac:spMk id="9" creationId="{6E22DDAD-2DE6-8800-2C7A-6985676B6A0D}"/>
          </ac:spMkLst>
        </pc:spChg>
        <pc:spChg chg="mod">
          <ac:chgData name="Otiniel Pinheiro" userId="741fc598fe528765" providerId="LiveId" clId="{D9082393-06CC-407D-9B14-C9C9F7BE11CC}" dt="2025-01-22T14:46:30.576" v="1868" actId="1076"/>
          <ac:spMkLst>
            <pc:docMk/>
            <pc:sldMk cId="3476833946" sldId="271"/>
            <ac:spMk id="10" creationId="{FC83E0F5-384E-5D51-AC74-26C7D71A4996}"/>
          </ac:spMkLst>
        </pc:spChg>
        <pc:spChg chg="mod">
          <ac:chgData name="Otiniel Pinheiro" userId="741fc598fe528765" providerId="LiveId" clId="{D9082393-06CC-407D-9B14-C9C9F7BE11CC}" dt="2025-01-23T14:26:22.641" v="1960" actId="20577"/>
          <ac:spMkLst>
            <pc:docMk/>
            <pc:sldMk cId="3476833946" sldId="271"/>
            <ac:spMk id="11" creationId="{05E84261-3666-C56A-682B-16E554DFDF57}"/>
          </ac:spMkLst>
        </pc:spChg>
        <pc:picChg chg="mod">
          <ac:chgData name="Otiniel Pinheiro" userId="741fc598fe528765" providerId="LiveId" clId="{D9082393-06CC-407D-9B14-C9C9F7BE11CC}" dt="2025-01-22T14:46:07.163" v="1866" actId="1076"/>
          <ac:picMkLst>
            <pc:docMk/>
            <pc:sldMk cId="3476833946" sldId="271"/>
            <ac:picMk id="8" creationId="{1AF74749-B585-D699-07C7-40EF9AD308D3}"/>
          </ac:picMkLst>
        </pc:picChg>
      </pc:sldChg>
      <pc:sldChg chg="delSp modSp add mod">
        <pc:chgData name="Otiniel Pinheiro" userId="741fc598fe528765" providerId="LiveId" clId="{D9082393-06CC-407D-9B14-C9C9F7BE11CC}" dt="2025-01-26T01:58:14.566" v="2853" actId="6549"/>
        <pc:sldMkLst>
          <pc:docMk/>
          <pc:sldMk cId="1801734150" sldId="272"/>
        </pc:sldMkLst>
        <pc:spChg chg="mod">
          <ac:chgData name="Otiniel Pinheiro" userId="741fc598fe528765" providerId="LiveId" clId="{D9082393-06CC-407D-9B14-C9C9F7BE11CC}" dt="2025-01-26T01:58:14.566" v="2853" actId="6549"/>
          <ac:spMkLst>
            <pc:docMk/>
            <pc:sldMk cId="1801734150" sldId="272"/>
            <ac:spMk id="6" creationId="{81FEC81E-7302-C778-6DFE-84A282D12B28}"/>
          </ac:spMkLst>
        </pc:spChg>
        <pc:spChg chg="mod">
          <ac:chgData name="Otiniel Pinheiro" userId="741fc598fe528765" providerId="LiveId" clId="{D9082393-06CC-407D-9B14-C9C9F7BE11CC}" dt="2025-01-26T01:41:22.535" v="2566" actId="20577"/>
          <ac:spMkLst>
            <pc:docMk/>
            <pc:sldMk cId="1801734150" sldId="272"/>
            <ac:spMk id="7" creationId="{5E810728-62F8-2D39-E7D5-4878BA019E00}"/>
          </ac:spMkLst>
        </pc:spChg>
        <pc:picChg chg="mod">
          <ac:chgData name="Otiniel Pinheiro" userId="741fc598fe528765" providerId="LiveId" clId="{D9082393-06CC-407D-9B14-C9C9F7BE11CC}" dt="2025-01-23T13:30:42.376" v="1947" actId="1076"/>
          <ac:picMkLst>
            <pc:docMk/>
            <pc:sldMk cId="1801734150" sldId="272"/>
            <ac:picMk id="4" creationId="{E8928E5B-C478-435A-085E-26AE85D88DEF}"/>
          </ac:picMkLst>
        </pc:picChg>
      </pc:sldChg>
      <pc:sldChg chg="addSp delSp modSp add del mod ord">
        <pc:chgData name="Otiniel Pinheiro" userId="741fc598fe528765" providerId="LiveId" clId="{D9082393-06CC-407D-9B14-C9C9F7BE11CC}" dt="2025-01-26T01:40:09.485" v="2551" actId="20577"/>
        <pc:sldMkLst>
          <pc:docMk/>
          <pc:sldMk cId="2102108891" sldId="273"/>
        </pc:sldMkLst>
        <pc:spChg chg="del mod">
          <ac:chgData name="Otiniel Pinheiro" userId="741fc598fe528765" providerId="LiveId" clId="{D9082393-06CC-407D-9B14-C9C9F7BE11CC}" dt="2025-01-26T00:08:26.676" v="2362"/>
          <ac:spMkLst>
            <pc:docMk/>
            <pc:sldMk cId="2102108891" sldId="273"/>
            <ac:spMk id="5" creationId="{C4CFDAC6-C80F-8CEC-7F3A-9B1E8A1B5C52}"/>
          </ac:spMkLst>
        </pc:spChg>
        <pc:spChg chg="mod">
          <ac:chgData name="Otiniel Pinheiro" userId="741fc598fe528765" providerId="LiveId" clId="{D9082393-06CC-407D-9B14-C9C9F7BE11CC}" dt="2025-01-26T01:21:54.789" v="2452" actId="20577"/>
          <ac:spMkLst>
            <pc:docMk/>
            <pc:sldMk cId="2102108891" sldId="273"/>
            <ac:spMk id="6" creationId="{CF8BD1D0-6B4D-9CB3-61B1-4C9840F1E4AC}"/>
          </ac:spMkLst>
        </pc:spChg>
        <pc:spChg chg="mod">
          <ac:chgData name="Otiniel Pinheiro" userId="741fc598fe528765" providerId="LiveId" clId="{D9082393-06CC-407D-9B14-C9C9F7BE11CC}" dt="2025-01-26T01:17:57.879" v="2431" actId="20577"/>
          <ac:spMkLst>
            <pc:docMk/>
            <pc:sldMk cId="2102108891" sldId="273"/>
            <ac:spMk id="9" creationId="{483D5A59-64FF-C572-E6D9-5F671E1DA552}"/>
          </ac:spMkLst>
        </pc:spChg>
        <pc:spChg chg="mod">
          <ac:chgData name="Otiniel Pinheiro" userId="741fc598fe528765" providerId="LiveId" clId="{D9082393-06CC-407D-9B14-C9C9F7BE11CC}" dt="2025-01-26T01:18:29.261" v="2445" actId="20577"/>
          <ac:spMkLst>
            <pc:docMk/>
            <pc:sldMk cId="2102108891" sldId="273"/>
            <ac:spMk id="10" creationId="{0BC12AFA-BD3A-B908-E069-BCCDA5E7E694}"/>
          </ac:spMkLst>
        </pc:spChg>
        <pc:spChg chg="mod">
          <ac:chgData name="Otiniel Pinheiro" userId="741fc598fe528765" providerId="LiveId" clId="{D9082393-06CC-407D-9B14-C9C9F7BE11CC}" dt="2025-01-26T01:40:09.485" v="2551" actId="20577"/>
          <ac:spMkLst>
            <pc:docMk/>
            <pc:sldMk cId="2102108891" sldId="273"/>
            <ac:spMk id="11" creationId="{F265C11B-49F1-5E6F-D277-3B5CCD53583A}"/>
          </ac:spMkLst>
        </pc:spChg>
        <pc:spChg chg="add">
          <ac:chgData name="Otiniel Pinheiro" userId="741fc598fe528765" providerId="LiveId" clId="{D9082393-06CC-407D-9B14-C9C9F7BE11CC}" dt="2025-01-26T00:06:50.689" v="2048"/>
          <ac:spMkLst>
            <pc:docMk/>
            <pc:sldMk cId="2102108891" sldId="273"/>
            <ac:spMk id="12" creationId="{04F33507-8867-77F8-B248-4A02E1EE356C}"/>
          </ac:spMkLst>
        </pc:spChg>
        <pc:spChg chg="add mod">
          <ac:chgData name="Otiniel Pinheiro" userId="741fc598fe528765" providerId="LiveId" clId="{D9082393-06CC-407D-9B14-C9C9F7BE11CC}" dt="2025-01-26T00:06:55.744" v="2050"/>
          <ac:spMkLst>
            <pc:docMk/>
            <pc:sldMk cId="2102108891" sldId="273"/>
            <ac:spMk id="13" creationId="{3447EA1F-FCC5-4959-306B-2E9A629E3949}"/>
          </ac:spMkLst>
        </pc:spChg>
        <pc:spChg chg="add">
          <ac:chgData name="Otiniel Pinheiro" userId="741fc598fe528765" providerId="LiveId" clId="{D9082393-06CC-407D-9B14-C9C9F7BE11CC}" dt="2025-01-26T00:06:59.585" v="2052"/>
          <ac:spMkLst>
            <pc:docMk/>
            <pc:sldMk cId="2102108891" sldId="273"/>
            <ac:spMk id="14" creationId="{AE89A9D5-0C4B-22CA-CAC9-A46722F82B14}"/>
          </ac:spMkLst>
        </pc:spChg>
        <pc:spChg chg="add">
          <ac:chgData name="Otiniel Pinheiro" userId="741fc598fe528765" providerId="LiveId" clId="{D9082393-06CC-407D-9B14-C9C9F7BE11CC}" dt="2025-01-26T00:07:43.524" v="2062"/>
          <ac:spMkLst>
            <pc:docMk/>
            <pc:sldMk cId="2102108891" sldId="273"/>
            <ac:spMk id="15" creationId="{3BDB757D-E1A0-379A-67D7-669E7522B3C4}"/>
          </ac:spMkLst>
        </pc:spChg>
        <pc:spChg chg="add del mod">
          <ac:chgData name="Otiniel Pinheiro" userId="741fc598fe528765" providerId="LiveId" clId="{D9082393-06CC-407D-9B14-C9C9F7BE11CC}" dt="2025-01-26T00:08:26.667" v="2360" actId="478"/>
          <ac:spMkLst>
            <pc:docMk/>
            <pc:sldMk cId="2102108891" sldId="273"/>
            <ac:spMk id="16" creationId="{9400072A-5F15-CACA-49AE-DA725D87F27D}"/>
          </ac:spMkLst>
        </pc:spChg>
        <pc:spChg chg="add mod">
          <ac:chgData name="Otiniel Pinheiro" userId="741fc598fe528765" providerId="LiveId" clId="{D9082393-06CC-407D-9B14-C9C9F7BE11CC}" dt="2025-01-26T01:21:39.667" v="2451" actId="20577"/>
          <ac:spMkLst>
            <pc:docMk/>
            <pc:sldMk cId="2102108891" sldId="273"/>
            <ac:spMk id="17" creationId="{A3F0F8B4-ABC5-D24B-F53D-4159695137FC}"/>
          </ac:spMkLst>
        </pc:spChg>
        <pc:picChg chg="mod">
          <ac:chgData name="Otiniel Pinheiro" userId="741fc598fe528765" providerId="LiveId" clId="{D9082393-06CC-407D-9B14-C9C9F7BE11CC}" dt="2025-01-26T01:11:49.950" v="2408" actId="14826"/>
          <ac:picMkLst>
            <pc:docMk/>
            <pc:sldMk cId="2102108891" sldId="273"/>
            <ac:picMk id="8" creationId="{22603510-A10B-ED4B-6AA9-55F6976D44A6}"/>
          </ac:picMkLst>
        </pc:picChg>
        <pc:picChg chg="add mod">
          <ac:chgData name="Otiniel Pinheiro" userId="741fc598fe528765" providerId="LiveId" clId="{D9082393-06CC-407D-9B14-C9C9F7BE11CC}" dt="2025-01-26T01:11:07.943" v="2397"/>
          <ac:picMkLst>
            <pc:docMk/>
            <pc:sldMk cId="2102108891" sldId="273"/>
            <ac:picMk id="19" creationId="{34FC9ACA-BA70-DC2B-F8F1-B41CD3A3EFB5}"/>
          </ac:picMkLst>
        </pc:picChg>
        <pc:picChg chg="add mod">
          <ac:chgData name="Otiniel Pinheiro" userId="741fc598fe528765" providerId="LiveId" clId="{D9082393-06CC-407D-9B14-C9C9F7BE11CC}" dt="2025-01-26T01:11:18.429" v="2402"/>
          <ac:picMkLst>
            <pc:docMk/>
            <pc:sldMk cId="2102108891" sldId="273"/>
            <ac:picMk id="21" creationId="{4D2D74D1-2565-60B8-0E2F-5DBD803C0725}"/>
          </ac:picMkLst>
        </pc:picChg>
        <pc:picChg chg="add mod">
          <ac:chgData name="Otiniel Pinheiro" userId="741fc598fe528765" providerId="LiveId" clId="{D9082393-06CC-407D-9B14-C9C9F7BE11CC}" dt="2025-01-26T01:11:26.876" v="2407"/>
          <ac:picMkLst>
            <pc:docMk/>
            <pc:sldMk cId="2102108891" sldId="273"/>
            <ac:picMk id="23" creationId="{317606FB-AA68-B659-9C46-CF2C3306AA2A}"/>
          </ac:picMkLst>
        </pc:picChg>
      </pc:sldChg>
      <pc:sldChg chg="addSp delSp modSp add mod ord">
        <pc:chgData name="Otiniel Pinheiro" userId="741fc598fe528765" providerId="LiveId" clId="{D9082393-06CC-407D-9B14-C9C9F7BE11CC}" dt="2025-01-26T01:40:40.874" v="2557" actId="20577"/>
        <pc:sldMkLst>
          <pc:docMk/>
          <pc:sldMk cId="2443971038" sldId="274"/>
        </pc:sldMkLst>
        <pc:spChg chg="mod">
          <ac:chgData name="Otiniel Pinheiro" userId="741fc598fe528765" providerId="LiveId" clId="{D9082393-06CC-407D-9B14-C9C9F7BE11CC}" dt="2025-01-26T01:23:21.934" v="2463"/>
          <ac:spMkLst>
            <pc:docMk/>
            <pc:sldMk cId="2443971038" sldId="274"/>
            <ac:spMk id="6" creationId="{5B972436-7FA3-F3E0-1F3B-8A5D8761E6AA}"/>
          </ac:spMkLst>
        </pc:spChg>
        <pc:spChg chg="mod">
          <ac:chgData name="Otiniel Pinheiro" userId="741fc598fe528765" providerId="LiveId" clId="{D9082393-06CC-407D-9B14-C9C9F7BE11CC}" dt="2025-01-26T01:26:18.827" v="2477" actId="20577"/>
          <ac:spMkLst>
            <pc:docMk/>
            <pc:sldMk cId="2443971038" sldId="274"/>
            <ac:spMk id="9" creationId="{3DF8513D-C08B-F45B-00D7-1FC8BF77272B}"/>
          </ac:spMkLst>
        </pc:spChg>
        <pc:spChg chg="mod">
          <ac:chgData name="Otiniel Pinheiro" userId="741fc598fe528765" providerId="LiveId" clId="{D9082393-06CC-407D-9B14-C9C9F7BE11CC}" dt="2025-01-26T01:26:58.166" v="2486" actId="6549"/>
          <ac:spMkLst>
            <pc:docMk/>
            <pc:sldMk cId="2443971038" sldId="274"/>
            <ac:spMk id="10" creationId="{A6155B04-E108-1518-B9EB-4040471E366A}"/>
          </ac:spMkLst>
        </pc:spChg>
        <pc:spChg chg="mod">
          <ac:chgData name="Otiniel Pinheiro" userId="741fc598fe528765" providerId="LiveId" clId="{D9082393-06CC-407D-9B14-C9C9F7BE11CC}" dt="2025-01-26T01:40:40.874" v="2557" actId="20577"/>
          <ac:spMkLst>
            <pc:docMk/>
            <pc:sldMk cId="2443971038" sldId="274"/>
            <ac:spMk id="11" creationId="{FB6F70BE-435A-6E2C-953B-6A5C4337CDD6}"/>
          </ac:spMkLst>
        </pc:spChg>
        <pc:spChg chg="mod">
          <ac:chgData name="Otiniel Pinheiro" userId="741fc598fe528765" providerId="LiveId" clId="{D9082393-06CC-407D-9B14-C9C9F7BE11CC}" dt="2025-01-26T01:24:06.242" v="2465" actId="2711"/>
          <ac:spMkLst>
            <pc:docMk/>
            <pc:sldMk cId="2443971038" sldId="274"/>
            <ac:spMk id="17" creationId="{B5FFD3AF-6502-4C74-9D49-599C5BF18F36}"/>
          </ac:spMkLst>
        </pc:spChg>
        <pc:graphicFrameChg chg="add del modGraphic">
          <ac:chgData name="Otiniel Pinheiro" userId="741fc598fe528765" providerId="LiveId" clId="{D9082393-06CC-407D-9B14-C9C9F7BE11CC}" dt="2025-01-26T01:12:43.224" v="2413" actId="27309"/>
          <ac:graphicFrameMkLst>
            <pc:docMk/>
            <pc:sldMk cId="2443971038" sldId="274"/>
            <ac:graphicFrameMk id="12" creationId="{1E262A5C-D1A2-1270-28D2-76EC42173EC5}"/>
          </ac:graphicFrameMkLst>
        </pc:graphicFrameChg>
        <pc:picChg chg="mod">
          <ac:chgData name="Otiniel Pinheiro" userId="741fc598fe528765" providerId="LiveId" clId="{D9082393-06CC-407D-9B14-C9C9F7BE11CC}" dt="2025-01-26T01:27:19.893" v="2487" actId="14826"/>
          <ac:picMkLst>
            <pc:docMk/>
            <pc:sldMk cId="2443971038" sldId="274"/>
            <ac:picMk id="8" creationId="{A668AD3A-B013-FE9A-39E8-B96B11D56AA5}"/>
          </ac:picMkLst>
        </pc:picChg>
      </pc:sldChg>
      <pc:sldChg chg="modSp add mod ord">
        <pc:chgData name="Otiniel Pinheiro" userId="741fc598fe528765" providerId="LiveId" clId="{D9082393-06CC-407D-9B14-C9C9F7BE11CC}" dt="2025-01-26T01:41:08.335" v="2562" actId="20577"/>
        <pc:sldMkLst>
          <pc:docMk/>
          <pc:sldMk cId="64416464" sldId="275"/>
        </pc:sldMkLst>
        <pc:spChg chg="mod">
          <ac:chgData name="Otiniel Pinheiro" userId="741fc598fe528765" providerId="LiveId" clId="{D9082393-06CC-407D-9B14-C9C9F7BE11CC}" dt="2025-01-26T01:31:16.788" v="2502" actId="113"/>
          <ac:spMkLst>
            <pc:docMk/>
            <pc:sldMk cId="64416464" sldId="275"/>
            <ac:spMk id="9" creationId="{88BFDF38-8A7C-AD8C-6FF4-4CDD9C809D54}"/>
          </ac:spMkLst>
        </pc:spChg>
        <pc:spChg chg="mod">
          <ac:chgData name="Otiniel Pinheiro" userId="741fc598fe528765" providerId="LiveId" clId="{D9082393-06CC-407D-9B14-C9C9F7BE11CC}" dt="2025-01-26T01:35:16.446" v="2544" actId="20577"/>
          <ac:spMkLst>
            <pc:docMk/>
            <pc:sldMk cId="64416464" sldId="275"/>
            <ac:spMk id="10" creationId="{7E0D2751-9795-D393-79F5-86FBF25137E7}"/>
          </ac:spMkLst>
        </pc:spChg>
        <pc:spChg chg="mod">
          <ac:chgData name="Otiniel Pinheiro" userId="741fc598fe528765" providerId="LiveId" clId="{D9082393-06CC-407D-9B14-C9C9F7BE11CC}" dt="2025-01-26T01:41:08.335" v="2562" actId="20577"/>
          <ac:spMkLst>
            <pc:docMk/>
            <pc:sldMk cId="64416464" sldId="275"/>
            <ac:spMk id="11" creationId="{60F365DB-8313-AB06-3762-5A8924818F62}"/>
          </ac:spMkLst>
        </pc:spChg>
        <pc:spChg chg="mod">
          <ac:chgData name="Otiniel Pinheiro" userId="741fc598fe528765" providerId="LiveId" clId="{D9082393-06CC-407D-9B14-C9C9F7BE11CC}" dt="2025-01-26T01:30:56.289" v="2496" actId="21"/>
          <ac:spMkLst>
            <pc:docMk/>
            <pc:sldMk cId="64416464" sldId="275"/>
            <ac:spMk id="17" creationId="{5F396386-46FA-CC83-4CC5-C8EAECE6F06D}"/>
          </ac:spMkLst>
        </pc:spChg>
        <pc:picChg chg="mod">
          <ac:chgData name="Otiniel Pinheiro" userId="741fc598fe528765" providerId="LiveId" clId="{D9082393-06CC-407D-9B14-C9C9F7BE11CC}" dt="2025-01-26T01:35:45.765" v="2545" actId="14826"/>
          <ac:picMkLst>
            <pc:docMk/>
            <pc:sldMk cId="64416464" sldId="275"/>
            <ac:picMk id="8" creationId="{BFFE1ED5-8BBD-DD5E-2845-E1C4952F4FE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AAEEF-A103-496B-B643-6BDDE996A748}" type="datetimeFigureOut">
              <a:rPr lang="pt-BR" smtClean="0"/>
              <a:t>25/01/2025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CBC91-EADF-4D27-A00A-ABD72F0BB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456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3D63-1323-438C-9579-0AA88A24D2D1}" type="datetime1">
              <a:rPr lang="pt-BR" smtClean="0"/>
              <a:t>25/01/2025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Documentos Oficiais e Comunicação Corporativa - Por Otiniel Pinheiro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CC4F-8DF9-4412-9477-C69E452DE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952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A6C6-D954-4516-A509-D9714925B4D2}" type="datetime1">
              <a:rPr lang="pt-BR" smtClean="0"/>
              <a:t>25/01/2025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Documentos Oficiais e Comunicação Corporativa - Por Otiniel Pinheiro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CC4F-8DF9-4412-9477-C69E452DE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219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477C-E312-4900-9ADF-5A9D45F577BD}" type="datetime1">
              <a:rPr lang="pt-BR" smtClean="0"/>
              <a:t>25/01/2025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Documentos Oficiais e Comunicação Corporativa - Por Otiniel Pinheiro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CC4F-8DF9-4412-9477-C69E452DE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41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06BC-EA5B-4CA8-A983-7435332012FB}" type="datetime1">
              <a:rPr lang="pt-BR" smtClean="0"/>
              <a:t>25/01/2025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Documentos Oficiais e Comunicação Corporativa - Por Otiniel Pinheiro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CC4F-8DF9-4412-9477-C69E452DE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03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0DA6-8F64-4D14-8E75-FFF688F81BFE}" type="datetime1">
              <a:rPr lang="pt-BR" smtClean="0"/>
              <a:t>25/01/2025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Documentos Oficiais e Comunicação Corporativa - Por Otiniel Pinheiro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CC4F-8DF9-4412-9477-C69E452DE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2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DD0B1-F352-4C7A-B726-E65D454FD3E4}" type="datetime1">
              <a:rPr lang="pt-BR" smtClean="0"/>
              <a:t>25/01/2025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Documentos Oficiais e Comunicação Corporativa - Por Otiniel Pinheiro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CC4F-8DF9-4412-9477-C69E452DE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11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CE22-205B-4E8D-B35C-56C000F6C7B8}" type="datetime1">
              <a:rPr lang="pt-BR" smtClean="0"/>
              <a:t>25/01/2025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Documentos Oficiais e Comunicação Corporativa - Por Otiniel Pinheiro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CC4F-8DF9-4412-9477-C69E452DE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33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B483-DF2E-4660-BC48-BE817A014D38}" type="datetime1">
              <a:rPr lang="pt-BR" smtClean="0"/>
              <a:t>25/01/2025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Documentos Oficiais e Comunicação Corporativa - Por Otiniel Pinheiro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CC4F-8DF9-4412-9477-C69E452DE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243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133E7-1A89-4882-809A-41A4D277A20B}" type="datetime1">
              <a:rPr lang="pt-BR" smtClean="0"/>
              <a:t>25/01/2025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Documentos Oficiais e Comunicação Corporativa - Por Otiniel Pinheiro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CC4F-8DF9-4412-9477-C69E452DE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68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7392-3E7D-4A6D-8519-5F1A74FEE9CE}" type="datetime1">
              <a:rPr lang="pt-BR" smtClean="0"/>
              <a:t>25/01/2025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Documentos Oficiais e Comunicação Corporativa - Por Otiniel Pinheiro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CC4F-8DF9-4412-9477-C69E452DE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05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7D0A-00BA-4FBA-8635-8F956E13E857}" type="datetime1">
              <a:rPr lang="pt-BR" smtClean="0"/>
              <a:t>25/01/2025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Documentos Oficiais e Comunicação Corporativa - Por Otiniel Pinheiro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CC4F-8DF9-4412-9477-C69E452DE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60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FA50DF-ED0E-46AE-912B-E8606088456D}" type="datetime1">
              <a:rPr lang="pt-BR" smtClean="0"/>
              <a:t>25/01/2025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Documentos Oficiais e Comunicação Corporativa - Por Otiniel Pinheiro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2ECC4F-8DF9-4412-9477-C69E452DE8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69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virtual.com.br/NossoAcervo/Publicacao/6069#conteudo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comida&#10;&#10;Descrição gerada automaticamente">
            <a:extLst>
              <a:ext uri="{FF2B5EF4-FFF2-40B4-BE49-F238E27FC236}">
                <a16:creationId xmlns:a16="http://schemas.microsoft.com/office/drawing/2014/main" id="{DBD9915F-D451-9D63-E257-21D1D1FDA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9" t="-4945"/>
          <a:stretch/>
        </p:blipFill>
        <p:spPr>
          <a:xfrm>
            <a:off x="0" y="0"/>
            <a:ext cx="8769548" cy="12801600"/>
          </a:xfrm>
          <a:prstGeom prst="rect">
            <a:avLst/>
          </a:prstGeom>
          <a:solidFill>
            <a:srgbClr val="F2F1EC"/>
          </a:solidFill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09EE91D6-4521-EE8E-2576-01112A1FF624}"/>
              </a:ext>
            </a:extLst>
          </p:cNvPr>
          <p:cNvSpPr/>
          <p:nvPr/>
        </p:nvSpPr>
        <p:spPr>
          <a:xfrm>
            <a:off x="-1264024" y="11949263"/>
            <a:ext cx="3481755" cy="633046"/>
          </a:xfrm>
          <a:prstGeom prst="ellipse">
            <a:avLst/>
          </a:prstGeom>
          <a:solidFill>
            <a:srgbClr val="F2F1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C2637D7-0E9E-6A28-8FC1-EA0228C88D16}"/>
              </a:ext>
            </a:extLst>
          </p:cNvPr>
          <p:cNvSpPr txBox="1"/>
          <p:nvPr/>
        </p:nvSpPr>
        <p:spPr>
          <a:xfrm>
            <a:off x="2217731" y="2260539"/>
            <a:ext cx="6589059" cy="378565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chemeClr val="tx2"/>
                </a:solidFill>
                <a:effectLst>
                  <a:outerShdw dist="50800" dir="3600000" algn="tr" rotWithShape="0">
                    <a:schemeClr val="bg1"/>
                  </a:outerShdw>
                </a:effectLst>
                <a:latin typeface="Edwardian Script ITC" panose="030303020407070D0804" pitchFamily="66" charset="0"/>
              </a:rPr>
              <a:t>Documentos Oficiais e Comunicação Corporativa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7D2F777-2DC1-2492-DD45-0E4DC24641CF}"/>
              </a:ext>
            </a:extLst>
          </p:cNvPr>
          <p:cNvSpPr txBox="1"/>
          <p:nvPr/>
        </p:nvSpPr>
        <p:spPr>
          <a:xfrm>
            <a:off x="2217731" y="6265482"/>
            <a:ext cx="65890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400" dirty="0">
                <a:solidFill>
                  <a:srgbClr val="000000"/>
                </a:solidFill>
                <a:effectLst/>
                <a:latin typeface="Edwardian Script ITC" panose="030303020407070D0804" pitchFamily="66" charset="0"/>
              </a:rPr>
              <a:t>Harmonia</a:t>
            </a:r>
            <a:r>
              <a:rPr lang="pt-BR" sz="6400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Edwardian Script ITC" panose="030303020407070D0804" pitchFamily="66" charset="0"/>
              </a:rPr>
              <a:t> entre Formalidade e Etiqueta Empresarial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E0089FC-2750-5E07-1D65-DE975EED5A83}"/>
              </a:ext>
            </a:extLst>
          </p:cNvPr>
          <p:cNvSpPr txBox="1"/>
          <p:nvPr/>
        </p:nvSpPr>
        <p:spPr>
          <a:xfrm>
            <a:off x="0" y="11364488"/>
            <a:ext cx="960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n w="3175" cmpd="sng">
                  <a:solidFill>
                    <a:schemeClr val="bg1">
                      <a:alpha val="11000"/>
                    </a:schemeClr>
                  </a:solidFill>
                </a:ln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Otiniel Pinheiro</a:t>
            </a:r>
          </a:p>
        </p:txBody>
      </p:sp>
    </p:spTree>
    <p:extLst>
      <p:ext uri="{BB962C8B-B14F-4D97-AF65-F5344CB8AC3E}">
        <p14:creationId xmlns:p14="http://schemas.microsoft.com/office/powerpoint/2010/main" val="1299735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2000"/>
          </a:blip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6779B7-8A89-AC0A-766C-949590F17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5F8F100-57C5-33E2-B860-B614AF40074C}"/>
              </a:ext>
            </a:extLst>
          </p:cNvPr>
          <p:cNvSpPr/>
          <p:nvPr/>
        </p:nvSpPr>
        <p:spPr>
          <a:xfrm>
            <a:off x="-75703" y="0"/>
            <a:ext cx="8601075" cy="12801599"/>
          </a:xfrm>
          <a:prstGeom prst="rect">
            <a:avLst/>
          </a:prstGeom>
          <a:solidFill>
            <a:srgbClr val="F3F2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Uma imagem contendo vestuário, perto, vestindo, pescoço&#10;&#10;Descrição gerada automaticamente">
            <a:extLst>
              <a:ext uri="{FF2B5EF4-FFF2-40B4-BE49-F238E27FC236}">
                <a16:creationId xmlns:a16="http://schemas.microsoft.com/office/drawing/2014/main" id="{6E6EA582-12BF-E1C3-B806-DA23922055B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1485" flipH="1">
            <a:off x="8068454" y="3022189"/>
            <a:ext cx="1137040" cy="520148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B972436-7FA3-F3E0-1F3B-8A5D8761E6AA}"/>
              </a:ext>
            </a:extLst>
          </p:cNvPr>
          <p:cNvSpPr txBox="1"/>
          <p:nvPr/>
        </p:nvSpPr>
        <p:spPr>
          <a:xfrm>
            <a:off x="497304" y="644439"/>
            <a:ext cx="80280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4.1 Protocolos e Etiqueta: O Pilar da Comunicação Empresarial Eficiente</a:t>
            </a:r>
            <a:r>
              <a:rPr lang="pt-BR" sz="2400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996DEA3-CF2B-C20A-BDFC-B8798F7E5EB5}"/>
              </a:ext>
            </a:extLst>
          </p:cNvPr>
          <p:cNvSpPr txBox="1"/>
          <p:nvPr/>
        </p:nvSpPr>
        <p:spPr>
          <a:xfrm>
            <a:off x="497304" y="2860430"/>
            <a:ext cx="8028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Dotum" panose="020B0503020000020004" pitchFamily="34" charset="-127"/>
                <a:ea typeface="Dotum" panose="020B0503020000020004" pitchFamily="34" charset="-127"/>
              </a:rPr>
              <a:t>	</a:t>
            </a:r>
            <a:endParaRPr lang="pt-BR" sz="2400" dirty="0">
              <a:effectLst>
                <a:outerShdw blurRad="50800" dist="38100" dir="8100000" algn="tr" rotWithShape="0">
                  <a:schemeClr val="bg1">
                    <a:alpha val="40000"/>
                  </a:schemeClr>
                </a:outerShdw>
              </a:effectLst>
              <a:latin typeface="Palatino Linotype" panose="02040502050505030304" pitchFamily="18" charset="0"/>
              <a:ea typeface="Dotum" panose="020B0503020000020004" pitchFamily="34" charset="-127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668AD3A-B013-FE9A-39E8-B96B11D56AA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97303" y="3826543"/>
            <a:ext cx="3886096" cy="388609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DF8513D-C08B-F45B-00D7-1FC8BF77272B}"/>
              </a:ext>
            </a:extLst>
          </p:cNvPr>
          <p:cNvSpPr txBox="1"/>
          <p:nvPr/>
        </p:nvSpPr>
        <p:spPr>
          <a:xfrm>
            <a:off x="4562111" y="3826543"/>
            <a:ext cx="38860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4.2	Seguir protocolos corporativos assegura:</a:t>
            </a:r>
          </a:p>
          <a:p>
            <a:pPr algn="just"/>
            <a:endParaRPr lang="pt-BR" sz="2400" b="1" dirty="0">
              <a:effectLst>
                <a:outerShdw blurRad="50800" dist="38100" dir="8100000" algn="tr" rotWithShape="0">
                  <a:schemeClr val="bg1">
                    <a:alpha val="40000"/>
                  </a:schemeClr>
                </a:outerShdw>
              </a:effectLst>
              <a:latin typeface="Palatino Linotype" panose="02040502050505030304" pitchFamily="18" charset="0"/>
              <a:ea typeface="Dotum" panose="020B0503020000020004" pitchFamily="34" charset="-127"/>
            </a:endParaRPr>
          </a:p>
          <a:p>
            <a:pPr algn="just"/>
            <a:r>
              <a:rPr lang="pt-BR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•	</a:t>
            </a:r>
            <a:r>
              <a:rPr lang="pt-BR" sz="2400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Uniformidade em documentos.</a:t>
            </a:r>
          </a:p>
          <a:p>
            <a:pPr algn="just"/>
            <a:r>
              <a:rPr lang="pt-BR" sz="2400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•	Cumprimento de normas legais.</a:t>
            </a:r>
          </a:p>
          <a:p>
            <a:pPr algn="just"/>
            <a:r>
              <a:rPr lang="pt-BR" sz="2400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•	Imagem institucional consistente.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6155B04-E108-1518-B9EB-4040471E366A}"/>
              </a:ext>
            </a:extLst>
          </p:cNvPr>
          <p:cNvSpPr txBox="1"/>
          <p:nvPr/>
        </p:nvSpPr>
        <p:spPr>
          <a:xfrm>
            <a:off x="497303" y="7981527"/>
            <a:ext cx="79509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4.2 Uso de Modelos Padronizados Aplicação de </a:t>
            </a:r>
            <a:r>
              <a:rPr lang="pt-BR" sz="2400" b="1" dirty="0" err="1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templates</a:t>
            </a:r>
            <a:r>
              <a:rPr lang="pt-BR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 facilita:</a:t>
            </a:r>
          </a:p>
          <a:p>
            <a:pPr algn="just"/>
            <a:endParaRPr lang="pt-BR" sz="2400" b="1" dirty="0">
              <a:effectLst>
                <a:outerShdw blurRad="50800" dist="38100" dir="8100000" algn="tr" rotWithShape="0">
                  <a:schemeClr val="bg1">
                    <a:alpha val="40000"/>
                  </a:schemeClr>
                </a:outerShdw>
              </a:effectLst>
              <a:latin typeface="Palatino Linotype" panose="02040502050505030304" pitchFamily="18" charset="0"/>
              <a:ea typeface="Dotum" panose="020B0503020000020004" pitchFamily="34" charset="-127"/>
            </a:endParaRPr>
          </a:p>
          <a:p>
            <a:pPr algn="just"/>
            <a:r>
              <a:rPr lang="pt-BR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•	</a:t>
            </a:r>
            <a:r>
              <a:rPr lang="pt-BR" sz="2400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Agilidade na elaboração.</a:t>
            </a:r>
          </a:p>
          <a:p>
            <a:pPr algn="just"/>
            <a:r>
              <a:rPr lang="pt-BR" sz="2400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•	Redução de erros.</a:t>
            </a:r>
          </a:p>
          <a:p>
            <a:pPr algn="just"/>
            <a:endParaRPr lang="pt-BR" sz="2400" dirty="0">
              <a:effectLst>
                <a:outerShdw blurRad="50800" dist="38100" dir="8100000" algn="tr" rotWithShape="0">
                  <a:schemeClr val="bg1">
                    <a:alpha val="40000"/>
                  </a:schemeClr>
                </a:outerShdw>
              </a:effectLst>
              <a:latin typeface="Palatino Linotype" panose="02040502050505030304" pitchFamily="18" charset="0"/>
              <a:ea typeface="Dotum" panose="020B0503020000020004" pitchFamily="34" charset="-127"/>
            </a:endParaRP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F4F76DCC-90BA-EA8C-8A62-F7E367E6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Documentos Oficiais e Comunicação Corporativa - Por Otiniel Pinheiro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FB6F70BE-435A-6E2C-953B-6A5C4337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9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5FFD3AF-6502-4C74-9D49-599C5BF18F36}"/>
              </a:ext>
            </a:extLst>
          </p:cNvPr>
          <p:cNvSpPr txBox="1"/>
          <p:nvPr/>
        </p:nvSpPr>
        <p:spPr>
          <a:xfrm>
            <a:off x="497303" y="1436598"/>
            <a:ext cx="79509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400" dirty="0"/>
          </a:p>
          <a:p>
            <a:pPr algn="just"/>
            <a:r>
              <a:rPr lang="pt-BR" sz="2400" dirty="0">
                <a:latin typeface="Palatino Linotype" panose="02040502050505030304" pitchFamily="18" charset="0"/>
              </a:rPr>
              <a:t>Os protocolos e a etiqueta na comunicação empresarial garantem profissionalismo, eficiência e alinhamento à cultura organizacional, fortalecendo relações e a credibilidade da empresa.</a:t>
            </a:r>
            <a:endParaRPr lang="pt-BR" sz="2400" dirty="0">
              <a:effectLst>
                <a:outerShdw blurRad="50800" dist="38100" dir="8100000" algn="tr" rotWithShape="0">
                  <a:schemeClr val="bg1">
                    <a:alpha val="40000"/>
                  </a:schemeClr>
                </a:outerShdw>
              </a:effectLst>
              <a:latin typeface="Palatino Linotype" panose="02040502050505030304" pitchFamily="18" charset="0"/>
              <a:ea typeface="Dotum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3971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2000"/>
          </a:blip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674111-FB6B-3F1D-BD46-340B922D0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974E837-D5C2-04AD-0A6D-9A3E63A2FAF2}"/>
              </a:ext>
            </a:extLst>
          </p:cNvPr>
          <p:cNvSpPr/>
          <p:nvPr/>
        </p:nvSpPr>
        <p:spPr>
          <a:xfrm>
            <a:off x="-75703" y="0"/>
            <a:ext cx="8601075" cy="12801599"/>
          </a:xfrm>
          <a:prstGeom prst="rect">
            <a:avLst/>
          </a:prstGeom>
          <a:solidFill>
            <a:srgbClr val="F3F2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B40C2C-9F23-7AD6-DD1B-C28CC195FD01}"/>
              </a:ext>
            </a:extLst>
          </p:cNvPr>
          <p:cNvSpPr txBox="1"/>
          <p:nvPr/>
        </p:nvSpPr>
        <p:spPr>
          <a:xfrm>
            <a:off x="498764" y="5402675"/>
            <a:ext cx="8026608" cy="206210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6400" b="1" dirty="0">
                <a:solidFill>
                  <a:srgbClr val="0E2841"/>
                </a:solidFill>
                <a:effectLst/>
                <a:latin typeface="Edwardian Script ITC" panose="030303020407070D0804" pitchFamily="66" charset="0"/>
              </a:rPr>
              <a:t>Tecnologias no Suporte à Comunicação</a:t>
            </a:r>
            <a:endParaRPr lang="pt-BR" sz="6400" b="1" dirty="0">
              <a:solidFill>
                <a:schemeClr val="tx2"/>
              </a:solidFill>
              <a:effectLst>
                <a:outerShdw dist="50800" dir="3600000" algn="tr" rotWithShape="0">
                  <a:schemeClr val="bg1"/>
                </a:outerShdw>
              </a:effectLst>
              <a:latin typeface="Edwardian Script ITC" panose="030303020407070D0804" pitchFamily="66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86C2FB8-9D8D-20B1-1B9C-00418F2E733F}"/>
              </a:ext>
            </a:extLst>
          </p:cNvPr>
          <p:cNvSpPr txBox="1"/>
          <p:nvPr/>
        </p:nvSpPr>
        <p:spPr>
          <a:xfrm>
            <a:off x="574467" y="8023457"/>
            <a:ext cx="795090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000000"/>
                </a:solidFill>
                <a:effectLst/>
                <a:latin typeface="Edwardian Script ITC" panose="030303020407070D0804" pitchFamily="66" charset="0"/>
              </a:rPr>
              <a:t>"</a:t>
            </a:r>
            <a:r>
              <a:rPr lang="pt-BR" sz="3600" dirty="0">
                <a:solidFill>
                  <a:srgbClr val="000000"/>
                </a:solidFill>
                <a:effectLst/>
                <a:latin typeface="Edwardian Script ITC" panose="030303020407070D0804" pitchFamily="66" charset="0"/>
              </a:rPr>
              <a:t>A tecnologia pode aproximar as pessoas mais do que nunca, mas também exige que sejamos mais eficazes em nossa comunicação para que as conexões sejam verdadeiramente significativas." - Simon </a:t>
            </a:r>
            <a:r>
              <a:rPr lang="pt-BR" sz="3600" dirty="0" err="1">
                <a:solidFill>
                  <a:srgbClr val="000000"/>
                </a:solidFill>
                <a:effectLst/>
                <a:latin typeface="Edwardian Script ITC" panose="030303020407070D0804" pitchFamily="66" charset="0"/>
              </a:rPr>
              <a:t>Sinek</a:t>
            </a:r>
            <a:endParaRPr lang="pt-BR" sz="3600" dirty="0">
              <a:effectLst>
                <a:outerShdw blurRad="50800" dist="38100" dir="8100000" algn="tr" rotWithShape="0">
                  <a:schemeClr val="bg1">
                    <a:alpha val="40000"/>
                  </a:schemeClr>
                </a:outerShdw>
              </a:effectLst>
              <a:latin typeface="Edwardian Script ITC" panose="030303020407070D0804" pitchFamily="66" charset="0"/>
            </a:endParaRPr>
          </a:p>
        </p:txBody>
      </p:sp>
      <p:pic>
        <p:nvPicPr>
          <p:cNvPr id="4" name="Imagem 3" descr="Uma imagem contendo vestuário, perto, vestindo, pescoço&#10;&#10;Descrição gerada automaticamente">
            <a:extLst>
              <a:ext uri="{FF2B5EF4-FFF2-40B4-BE49-F238E27FC236}">
                <a16:creationId xmlns:a16="http://schemas.microsoft.com/office/drawing/2014/main" id="{C2FB6EED-AAC5-B96A-97D7-5AF3DDCB4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1485" flipH="1">
            <a:off x="8068454" y="3022189"/>
            <a:ext cx="1137040" cy="520148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7E62C4C-073C-BE59-76D5-9F90F59F5F87}"/>
              </a:ext>
            </a:extLst>
          </p:cNvPr>
          <p:cNvSpPr txBox="1"/>
          <p:nvPr/>
        </p:nvSpPr>
        <p:spPr>
          <a:xfrm>
            <a:off x="498764" y="1002632"/>
            <a:ext cx="8026608" cy="44935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28600" b="1" dirty="0">
                <a:solidFill>
                  <a:schemeClr val="tx2"/>
                </a:solidFill>
                <a:effectLst>
                  <a:outerShdw dist="50800" dir="3600000" algn="tr" rotWithShape="0">
                    <a:schemeClr val="bg1"/>
                  </a:outerShdw>
                </a:effectLst>
                <a:latin typeface="Edwardian Script ITC" panose="030303020407070D0804" pitchFamily="66" charset="0"/>
              </a:rPr>
              <a:t>5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C29191-86EF-EF7E-28B7-5C9B7518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Documentos Oficiais e Comunicação Corporativa - Por Otiniel Pinheiro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45CEF4-9290-7703-0699-06CF7EC0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03094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2000"/>
          </a:blip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F0AB13-794D-0D83-8824-10F258CC0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C5DB089-3562-126B-0470-DFD85D0B873A}"/>
              </a:ext>
            </a:extLst>
          </p:cNvPr>
          <p:cNvSpPr/>
          <p:nvPr/>
        </p:nvSpPr>
        <p:spPr>
          <a:xfrm>
            <a:off x="-75703" y="0"/>
            <a:ext cx="8601075" cy="12801599"/>
          </a:xfrm>
          <a:prstGeom prst="rect">
            <a:avLst/>
          </a:prstGeom>
          <a:solidFill>
            <a:srgbClr val="F3F2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Uma imagem contendo vestuário, perto, vestindo, pescoço&#10;&#10;Descrição gerada automaticamente">
            <a:extLst>
              <a:ext uri="{FF2B5EF4-FFF2-40B4-BE49-F238E27FC236}">
                <a16:creationId xmlns:a16="http://schemas.microsoft.com/office/drawing/2014/main" id="{B2716E5A-D8DC-9147-1664-CEF759FC336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1485" flipH="1">
            <a:off x="8068454" y="3022189"/>
            <a:ext cx="1137040" cy="520148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74FE4A3-5097-C7A8-B8BC-EA2B8E46CA2E}"/>
              </a:ext>
            </a:extLst>
          </p:cNvPr>
          <p:cNvSpPr txBox="1"/>
          <p:nvPr/>
        </p:nvSpPr>
        <p:spPr>
          <a:xfrm>
            <a:off x="497304" y="644439"/>
            <a:ext cx="80280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4.1 Protocolos e Etiqueta: O Pilar da Comunicação Empresarial Eficiente</a:t>
            </a:r>
            <a:r>
              <a:rPr lang="pt-BR" sz="2400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9305E30-F0AE-0254-5A17-9B34E125B42D}"/>
              </a:ext>
            </a:extLst>
          </p:cNvPr>
          <p:cNvSpPr txBox="1"/>
          <p:nvPr/>
        </p:nvSpPr>
        <p:spPr>
          <a:xfrm>
            <a:off x="497304" y="2860430"/>
            <a:ext cx="8028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Dotum" panose="020B0503020000020004" pitchFamily="34" charset="-127"/>
                <a:ea typeface="Dotum" panose="020B0503020000020004" pitchFamily="34" charset="-127"/>
              </a:rPr>
              <a:t>	</a:t>
            </a:r>
            <a:endParaRPr lang="pt-BR" sz="2400" dirty="0">
              <a:effectLst>
                <a:outerShdw blurRad="50800" dist="38100" dir="8100000" algn="tr" rotWithShape="0">
                  <a:schemeClr val="bg1">
                    <a:alpha val="40000"/>
                  </a:schemeClr>
                </a:outerShdw>
              </a:effectLst>
              <a:latin typeface="Palatino Linotype" panose="02040502050505030304" pitchFamily="18" charset="0"/>
              <a:ea typeface="Dotum" panose="020B0503020000020004" pitchFamily="34" charset="-127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FFE1ED5-8BBD-DD5E-2845-E1C4952F4FE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97303" y="3826543"/>
            <a:ext cx="3886096" cy="388609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8BFDF38-8A7C-AD8C-6FF4-4CDD9C809D54}"/>
              </a:ext>
            </a:extLst>
          </p:cNvPr>
          <p:cNvSpPr txBox="1"/>
          <p:nvPr/>
        </p:nvSpPr>
        <p:spPr>
          <a:xfrm>
            <a:off x="4562111" y="3826543"/>
            <a:ext cx="38860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Elas permitem a padronização de documentos, o acompanhamento em tempo real e a integração de equipes, otimizando fluxos de trabalho. Além disso, ampliam o alcance da comunicação e fortalecem a eficiência operacional da organização.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E0D2751-9795-D393-79F5-86FBF25137E7}"/>
              </a:ext>
            </a:extLst>
          </p:cNvPr>
          <p:cNvSpPr txBox="1"/>
          <p:nvPr/>
        </p:nvSpPr>
        <p:spPr>
          <a:xfrm>
            <a:off x="497303" y="7981527"/>
            <a:ext cx="79509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400" b="1" dirty="0">
              <a:effectLst>
                <a:outerShdw blurRad="50800" dist="38100" dir="8100000" algn="tr" rotWithShape="0">
                  <a:schemeClr val="bg1">
                    <a:alpha val="40000"/>
                  </a:schemeClr>
                </a:outerShdw>
              </a:effectLst>
              <a:latin typeface="Palatino Linotype" panose="02040502050505030304" pitchFamily="18" charset="0"/>
              <a:ea typeface="Dotum" panose="020B0503020000020004" pitchFamily="34" charset="-127"/>
            </a:endParaRPr>
          </a:p>
          <a:p>
            <a:pPr algn="just"/>
            <a:r>
              <a:rPr lang="pt-BR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5.2 Ferramentas Digitais</a:t>
            </a:r>
          </a:p>
          <a:p>
            <a:pPr algn="just"/>
            <a:r>
              <a:rPr lang="pt-BR" sz="2400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•	Softwares de Edição para documentos e e-mails: Microsoft Word, Google </a:t>
            </a:r>
            <a:r>
              <a:rPr lang="pt-BR" sz="2400" dirty="0" err="1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Docs</a:t>
            </a:r>
            <a:r>
              <a:rPr lang="pt-BR" sz="2400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).</a:t>
            </a:r>
          </a:p>
          <a:p>
            <a:pPr algn="just"/>
            <a:r>
              <a:rPr lang="pt-BR" sz="2400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•	Plataformas de Comunicação Interna: </a:t>
            </a:r>
          </a:p>
          <a:p>
            <a:pPr algn="just"/>
            <a:r>
              <a:rPr lang="pt-BR" sz="2400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Slack, Microsoft Teams.</a:t>
            </a:r>
          </a:p>
          <a:p>
            <a:pPr algn="just"/>
            <a:endParaRPr lang="pt-BR" sz="2400" dirty="0">
              <a:effectLst>
                <a:outerShdw blurRad="50800" dist="38100" dir="8100000" algn="tr" rotWithShape="0">
                  <a:schemeClr val="bg1">
                    <a:alpha val="40000"/>
                  </a:schemeClr>
                </a:outerShdw>
              </a:effectLst>
              <a:latin typeface="Palatino Linotype" panose="02040502050505030304" pitchFamily="18" charset="0"/>
              <a:ea typeface="Dotum" panose="020B0503020000020004" pitchFamily="34" charset="-127"/>
            </a:endParaRPr>
          </a:p>
          <a:p>
            <a:pPr algn="just"/>
            <a:r>
              <a:rPr lang="pt-BR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5.3 Automação de Processos</a:t>
            </a:r>
          </a:p>
          <a:p>
            <a:pPr algn="just"/>
            <a:r>
              <a:rPr lang="pt-BR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•</a:t>
            </a:r>
            <a:r>
              <a:rPr lang="pt-BR" sz="2400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	Uso de ferramentas como </a:t>
            </a:r>
            <a:r>
              <a:rPr lang="pt-BR" sz="2400" dirty="0" err="1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CRMs</a:t>
            </a:r>
            <a:r>
              <a:rPr lang="pt-BR" sz="2400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 e </a:t>
            </a:r>
            <a:r>
              <a:rPr lang="pt-BR" sz="2400" dirty="0" err="1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ERPs</a:t>
            </a:r>
            <a:r>
              <a:rPr lang="pt-BR" sz="2400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 para gestão de documentos e comunicação</a:t>
            </a:r>
            <a:r>
              <a:rPr lang="pt-BR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.</a:t>
            </a:r>
          </a:p>
          <a:p>
            <a:pPr algn="just"/>
            <a:endParaRPr lang="pt-BR" sz="2400" dirty="0">
              <a:effectLst>
                <a:outerShdw blurRad="50800" dist="38100" dir="8100000" algn="tr" rotWithShape="0">
                  <a:schemeClr val="bg1">
                    <a:alpha val="40000"/>
                  </a:schemeClr>
                </a:outerShdw>
              </a:effectLst>
              <a:latin typeface="Palatino Linotype" panose="02040502050505030304" pitchFamily="18" charset="0"/>
              <a:ea typeface="Dotum" panose="020B0503020000020004" pitchFamily="34" charset="-127"/>
            </a:endParaRP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3A94E5A2-B387-7FEE-88B8-820DA920C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Documentos Oficiais e Comunicação Corporativa - Por Otiniel Pinheiro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60F365DB-8313-AB06-3762-5A892481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F396386-46FA-CC83-4CC5-C8EAECE6F06D}"/>
              </a:ext>
            </a:extLst>
          </p:cNvPr>
          <p:cNvSpPr txBox="1"/>
          <p:nvPr/>
        </p:nvSpPr>
        <p:spPr>
          <a:xfrm>
            <a:off x="497303" y="1436598"/>
            <a:ext cx="79509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400" dirty="0"/>
          </a:p>
          <a:p>
            <a:pPr algn="just"/>
            <a:r>
              <a:rPr lang="pt-BR" sz="2400" dirty="0">
                <a:latin typeface="Palatino Linotype" panose="02040502050505030304" pitchFamily="18" charset="0"/>
              </a:rPr>
              <a:t>O uso de ferramentas digitais é essencial nos processos de comunicação oficial e empresarial, pois proporciona agilidade, organização e precisão na troca de informações. </a:t>
            </a:r>
            <a:endParaRPr lang="pt-BR" sz="2400" dirty="0">
              <a:effectLst>
                <a:outerShdw blurRad="50800" dist="38100" dir="8100000" algn="tr" rotWithShape="0">
                  <a:schemeClr val="bg1">
                    <a:alpha val="40000"/>
                  </a:schemeClr>
                </a:outerShdw>
              </a:effectLst>
              <a:latin typeface="Palatino Linotype" panose="02040502050505030304" pitchFamily="18" charset="0"/>
              <a:ea typeface="Dotum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416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2000"/>
          </a:blip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CE1ECA-BB5B-959B-C5BB-218D1EEB2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6E84B92-52F0-82C5-B87C-F2A9E406EBC4}"/>
              </a:ext>
            </a:extLst>
          </p:cNvPr>
          <p:cNvSpPr/>
          <p:nvPr/>
        </p:nvSpPr>
        <p:spPr>
          <a:xfrm>
            <a:off x="-75703" y="0"/>
            <a:ext cx="8601075" cy="12801599"/>
          </a:xfrm>
          <a:prstGeom prst="rect">
            <a:avLst/>
          </a:prstGeom>
          <a:solidFill>
            <a:srgbClr val="F3F2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C392B00-9FE9-FED7-4872-4BCFB8F5038B}"/>
              </a:ext>
            </a:extLst>
          </p:cNvPr>
          <p:cNvSpPr txBox="1"/>
          <p:nvPr/>
        </p:nvSpPr>
        <p:spPr>
          <a:xfrm>
            <a:off x="1575892" y="3177212"/>
            <a:ext cx="6449416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latin typeface="Palatino Linotype" panose="02040502050505030304" pitchFamily="18" charset="0"/>
              </a:rPr>
              <a:t>Conclusão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4BA1DBC-7FA8-0090-7186-1B72535D4865}"/>
              </a:ext>
            </a:extLst>
          </p:cNvPr>
          <p:cNvSpPr txBox="1"/>
          <p:nvPr/>
        </p:nvSpPr>
        <p:spPr>
          <a:xfrm>
            <a:off x="1075828" y="4547763"/>
            <a:ext cx="760094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Palatino Linotype" panose="02040502050505030304" pitchFamily="18" charset="0"/>
              </a:rPr>
              <a:t>O alinhamento entre formalidade e protocolos de etiqueta é essencial para a comunicação corporativa eficaz. Ao seguir as diretrizes deste e-book, profissionais podem assegurar que suas mensagens sejam bem recebidas, fortalecendo relações e promovendo o sucesso empresarial.</a:t>
            </a:r>
          </a:p>
        </p:txBody>
      </p:sp>
      <p:pic>
        <p:nvPicPr>
          <p:cNvPr id="4" name="Imagem 3" descr="Uma imagem contendo vestuário, perto, vestindo, pescoço&#10;&#10;Descrição gerada automaticamente">
            <a:extLst>
              <a:ext uri="{FF2B5EF4-FFF2-40B4-BE49-F238E27FC236}">
                <a16:creationId xmlns:a16="http://schemas.microsoft.com/office/drawing/2014/main" id="{B7743357-10AC-6E06-E6B8-D1CE8DE7291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1485" flipH="1">
            <a:off x="8068454" y="3022189"/>
            <a:ext cx="1137040" cy="5201485"/>
          </a:xfrm>
          <a:prstGeom prst="rect">
            <a:avLst/>
          </a:prstGeom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5F44832-22FF-B743-3BCF-58012737E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Documentos Oficiais e Comunicação Corporativa - Por Otiniel Pinheiro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3A6597-E0E3-BAB9-66C3-EF13DA0B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77884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2000"/>
          </a:blip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9AE63F-397D-DC51-C457-2695C6874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D057114-EECB-CEC3-5C00-A261FD6F79BD}"/>
              </a:ext>
            </a:extLst>
          </p:cNvPr>
          <p:cNvSpPr/>
          <p:nvPr/>
        </p:nvSpPr>
        <p:spPr>
          <a:xfrm>
            <a:off x="-75703" y="0"/>
            <a:ext cx="8601075" cy="12801599"/>
          </a:xfrm>
          <a:prstGeom prst="rect">
            <a:avLst/>
          </a:prstGeom>
          <a:solidFill>
            <a:srgbClr val="F3F2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1FEC81E-7302-C778-6DFE-84A282D12B28}"/>
              </a:ext>
            </a:extLst>
          </p:cNvPr>
          <p:cNvSpPr txBox="1"/>
          <p:nvPr/>
        </p:nvSpPr>
        <p:spPr>
          <a:xfrm>
            <a:off x="1075828" y="1407012"/>
            <a:ext cx="7600949" cy="580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200" b="1" kern="100" dirty="0">
                <a:effectLst/>
                <a:latin typeface="Palatino Linotype" panose="020405020505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Referências</a:t>
            </a:r>
            <a:r>
              <a:rPr lang="pt-BR" b="1" kern="100" dirty="0">
                <a:latin typeface="Palatino Linotype" panose="020405020505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kern="100" dirty="0">
                <a:latin typeface="Palatino Linotype" panose="020405020505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BOND, Maria Thereza ; OLIVEIRA, Marlene de . Manual do profissional de secretariado: conhecendo a profissão. Disponível em: </a:t>
            </a:r>
            <a:r>
              <a:rPr lang="pt-BR" kern="100" dirty="0">
                <a:latin typeface="Palatino Linotype" panose="0204050205050503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https://www.bvirtual.com.br/</a:t>
            </a:r>
            <a:r>
              <a:rPr lang="pt-BR" kern="100" dirty="0" err="1">
                <a:latin typeface="Palatino Linotype" panose="0204050205050503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NossoAcervo</a:t>
            </a:r>
            <a:r>
              <a:rPr lang="pt-BR" kern="100" dirty="0">
                <a:latin typeface="Palatino Linotype" panose="0204050205050503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pt-BR" kern="100" dirty="0" err="1">
                <a:latin typeface="Palatino Linotype" panose="0204050205050503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Publicacao</a:t>
            </a:r>
            <a:r>
              <a:rPr lang="pt-BR" kern="100" dirty="0">
                <a:latin typeface="Palatino Linotype" panose="0204050205050503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/6069#conteudo</a:t>
            </a:r>
            <a:r>
              <a:rPr lang="pt-BR" kern="100" dirty="0">
                <a:latin typeface="Palatino Linotype" panose="020405020505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Acesso em: 20 de janeiro de 2025.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b="1" kern="100" dirty="0">
              <a:latin typeface="Palatino Linotype" panose="020405020505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Palatino Linotype" panose="02040502050505030304" pitchFamily="18" charset="0"/>
              </a:rPr>
              <a:t>Manual de redação da Presidência da República. 3. ed. Brasília: Presidência da República, 2018. 189 p. BOLETIM IJC 05/2019 Biblioteca – MP -SP Página 1 TEXTO INTEGRAL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b="1" kern="100" dirty="0">
              <a:latin typeface="Palatino Linotype" panose="020405020505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200" b="1" kern="100" dirty="0">
                <a:effectLst/>
                <a:latin typeface="Palatino Linotype" panose="020405020505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Diagramado por: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kern="100" dirty="0">
                <a:effectLst/>
                <a:latin typeface="Palatino Linotype" panose="020405020505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Otiniel Pinheiro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400" kern="100" dirty="0">
              <a:latin typeface="Palatino Linotype" panose="020405020505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400" kern="100" dirty="0">
              <a:latin typeface="Palatino Linotype" panose="020405020505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m 3" descr="Uma imagem contendo vestuário, perto, vestindo, pescoço&#10;&#10;Descrição gerada automaticamente">
            <a:extLst>
              <a:ext uri="{FF2B5EF4-FFF2-40B4-BE49-F238E27FC236}">
                <a16:creationId xmlns:a16="http://schemas.microsoft.com/office/drawing/2014/main" id="{E8928E5B-C478-435A-085E-26AE85D88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1485" flipH="1">
            <a:off x="4034337" y="5066142"/>
            <a:ext cx="1137040" cy="5201485"/>
          </a:xfrm>
          <a:prstGeom prst="rect">
            <a:avLst/>
          </a:prstGeom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306B46-39A0-0ADD-A912-FA329911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Documentos Oficiais e Comunicação Corporativa - Por Otiniel Pinheiro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810728-62F8-2D39-E7D5-4878BA01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80173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2000"/>
          </a:blip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DE57EB-AA43-77E1-1062-9D86D54DF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4206040-DD31-34EE-F801-F8F86855AB65}"/>
              </a:ext>
            </a:extLst>
          </p:cNvPr>
          <p:cNvSpPr/>
          <p:nvPr/>
        </p:nvSpPr>
        <p:spPr>
          <a:xfrm>
            <a:off x="-75703" y="0"/>
            <a:ext cx="8601075" cy="12801599"/>
          </a:xfrm>
          <a:prstGeom prst="rect">
            <a:avLst/>
          </a:prstGeom>
          <a:solidFill>
            <a:srgbClr val="F3F2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Uma imagem contendo vestuário, perto, vestindo, pescoço&#10;&#10;Descrição gerada automaticamente">
            <a:extLst>
              <a:ext uri="{FF2B5EF4-FFF2-40B4-BE49-F238E27FC236}">
                <a16:creationId xmlns:a16="http://schemas.microsoft.com/office/drawing/2014/main" id="{10F9B701-69C9-96AA-816B-9EB3F07444C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1485" flipH="1">
            <a:off x="8068454" y="3022189"/>
            <a:ext cx="1137040" cy="520148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3304A4F-C64F-D486-2FA4-E3B32D5ADB05}"/>
              </a:ext>
            </a:extLst>
          </p:cNvPr>
          <p:cNvSpPr txBox="1"/>
          <p:nvPr/>
        </p:nvSpPr>
        <p:spPr>
          <a:xfrm>
            <a:off x="430088" y="1254525"/>
            <a:ext cx="7950905" cy="10495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Dotum" panose="020B0503020000020004" pitchFamily="34" charset="-127"/>
                <a:ea typeface="Dotum" panose="020B0503020000020004" pitchFamily="34" charset="-127"/>
              </a:rPr>
              <a:t>	</a:t>
            </a:r>
            <a:r>
              <a:rPr lang="pt-BR" sz="2400" dirty="0">
                <a:latin typeface="Palatino Linotype" panose="02040502050505030304" pitchFamily="18" charset="0"/>
              </a:rPr>
              <a:t>Este e-book explora a relevância da comunicação corporativa como ferramenta estratégica para alinhar equipes, fortalecer a imagem institucional e assegurar o fluxo eficaz de informações dentro e fora das organizações. São abordados os benefícios dessa prática, como a criação de uma cultura organizacional sólida e a credibilidade no mercado, além dos principais desafios, como adaptação a plataformas digitais e gestão de estilos de comunicação variados.</a:t>
            </a:r>
          </a:p>
          <a:p>
            <a:pPr algn="just"/>
            <a:endParaRPr lang="pt-BR" sz="2400" dirty="0">
              <a:latin typeface="Palatino Linotype" panose="02040502050505030304" pitchFamily="18" charset="0"/>
            </a:endParaRPr>
          </a:p>
          <a:p>
            <a:pPr algn="just"/>
            <a:r>
              <a:rPr lang="pt-BR" sz="2400" dirty="0">
                <a:latin typeface="Palatino Linotype" panose="02040502050505030304" pitchFamily="18" charset="0"/>
              </a:rPr>
              <a:t>Outro ponto central é a produção de documentos oficiais, como comunicados, ofícios e relatórios. O conteúdo detalha a estrutura básica desses documentos e orienta sobre como redigi-los com clareza, concisão e formalidade, evitando erros comuns e promovendo a uniformidade por meio de modelos padronizados. A aplicação de protocolos e normas assegura consistência e conformidade com os padrões empresariais e legais.</a:t>
            </a:r>
          </a:p>
          <a:p>
            <a:pPr algn="just"/>
            <a:endParaRPr lang="pt-BR" sz="2400" dirty="0">
              <a:latin typeface="Palatino Linotype" panose="02040502050505030304" pitchFamily="18" charset="0"/>
            </a:endParaRPr>
          </a:p>
          <a:p>
            <a:pPr algn="just"/>
            <a:r>
              <a:rPr lang="pt-BR" sz="2400" dirty="0">
                <a:latin typeface="Palatino Linotype" panose="02040502050505030304" pitchFamily="18" charset="0"/>
              </a:rPr>
              <a:t>Por fim, o e-book destaca o papel da tecnologia na comunicação corporativa, desde ferramentas de edição e plataformas digitais até processos automatizados, que trazem agilidade e precisão. Com diretrizes claras e exemplos práticos, este material serve como um guia completo para profissionais que buscam aprimorar sua comunicação e fortalecer a imagem organizacional de forma eficiente e profissional.</a:t>
            </a:r>
          </a:p>
          <a:p>
            <a:pPr algn="just"/>
            <a:endParaRPr lang="pt-BR" sz="2400" dirty="0">
              <a:effectLst>
                <a:outerShdw blurRad="50800" dist="38100" dir="8100000" algn="tr" rotWithShape="0">
                  <a:schemeClr val="bg1">
                    <a:alpha val="40000"/>
                  </a:schemeClr>
                </a:outerShdw>
              </a:effectLst>
              <a:latin typeface="Palatino Linotype" panose="02040502050505030304" pitchFamily="18" charset="0"/>
              <a:ea typeface="Dotum" panose="020B0503020000020004" pitchFamily="34" charset="-127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48D579-E691-6F7D-8739-F63525C3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Documentos Oficiais e Comunicação Corporativa - Por Otiniel Pinheiro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203B0E2-CB2B-E705-64E0-06FE36DC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3782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2000"/>
          </a:blip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807030-7CED-EF46-F1DB-E62AF7E77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5E9FCC3-ED61-A770-E23E-3D2B9DD6305E}"/>
              </a:ext>
            </a:extLst>
          </p:cNvPr>
          <p:cNvSpPr/>
          <p:nvPr/>
        </p:nvSpPr>
        <p:spPr>
          <a:xfrm>
            <a:off x="-75703" y="0"/>
            <a:ext cx="8601075" cy="12801599"/>
          </a:xfrm>
          <a:prstGeom prst="rect">
            <a:avLst/>
          </a:prstGeom>
          <a:solidFill>
            <a:srgbClr val="F3F2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F15E66C-3189-798C-6266-4FB38C6DD0D0}"/>
              </a:ext>
            </a:extLst>
          </p:cNvPr>
          <p:cNvSpPr txBox="1"/>
          <p:nvPr/>
        </p:nvSpPr>
        <p:spPr>
          <a:xfrm>
            <a:off x="498764" y="5402675"/>
            <a:ext cx="8026608" cy="206210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6400" b="1" dirty="0">
                <a:solidFill>
                  <a:srgbClr val="0E2841"/>
                </a:solidFill>
                <a:effectLst/>
                <a:latin typeface="Edwardian Script ITC" panose="030303020407070D0804" pitchFamily="66" charset="0"/>
              </a:rPr>
              <a:t>A Importância da Comunicação Corporativa</a:t>
            </a:r>
            <a:endParaRPr lang="pt-BR" sz="6400" b="1" dirty="0">
              <a:solidFill>
                <a:schemeClr val="tx2"/>
              </a:solidFill>
              <a:effectLst>
                <a:outerShdw dist="50800" dir="3600000" algn="tr" rotWithShape="0">
                  <a:schemeClr val="bg1"/>
                </a:outerShdw>
              </a:effectLst>
              <a:latin typeface="Edwardian Script ITC" panose="030303020407070D0804" pitchFamily="66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98B1843-20B9-4F6E-2FAF-BC06BEF143FC}"/>
              </a:ext>
            </a:extLst>
          </p:cNvPr>
          <p:cNvSpPr txBox="1"/>
          <p:nvPr/>
        </p:nvSpPr>
        <p:spPr>
          <a:xfrm>
            <a:off x="574467" y="8023457"/>
            <a:ext cx="795090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000000"/>
                </a:solidFill>
                <a:effectLst/>
                <a:latin typeface="Edwardian Script ITC" panose="030303020407070D0804" pitchFamily="66" charset="0"/>
              </a:rPr>
              <a:t>"</a:t>
            </a:r>
            <a:r>
              <a:rPr lang="pt-BR" sz="3600" dirty="0">
                <a:solidFill>
                  <a:srgbClr val="000000"/>
                </a:solidFill>
                <a:effectLst/>
                <a:latin typeface="Edwardian Script ITC" panose="030303020407070D0804" pitchFamily="66" charset="0"/>
              </a:rPr>
              <a:t>Ouvimos apenas metade do que nos é dito, entendemos apenas metade disso, acreditamos em apenas metade do que entendemos, e lembramos apenas da metade do que acreditamos." - Mignon McLaughlin</a:t>
            </a:r>
            <a:endParaRPr lang="pt-BR" sz="3600" dirty="0">
              <a:effectLst>
                <a:outerShdw blurRad="50800" dist="38100" dir="8100000" algn="tr" rotWithShape="0">
                  <a:schemeClr val="bg1">
                    <a:alpha val="40000"/>
                  </a:schemeClr>
                </a:outerShdw>
              </a:effectLst>
              <a:latin typeface="Edwardian Script ITC" panose="030303020407070D0804" pitchFamily="66" charset="0"/>
            </a:endParaRPr>
          </a:p>
        </p:txBody>
      </p:sp>
      <p:pic>
        <p:nvPicPr>
          <p:cNvPr id="4" name="Imagem 3" descr="Uma imagem contendo vestuário, perto, vestindo, pescoço&#10;&#10;Descrição gerada automaticamente">
            <a:extLst>
              <a:ext uri="{FF2B5EF4-FFF2-40B4-BE49-F238E27FC236}">
                <a16:creationId xmlns:a16="http://schemas.microsoft.com/office/drawing/2014/main" id="{414EE2F5-6F22-242A-FBF3-B599EB9D0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1485" flipH="1">
            <a:off x="8068454" y="3022189"/>
            <a:ext cx="1137040" cy="520148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7502E22-C965-1FAB-BB2E-E2580211DAAA}"/>
              </a:ext>
            </a:extLst>
          </p:cNvPr>
          <p:cNvSpPr txBox="1"/>
          <p:nvPr/>
        </p:nvSpPr>
        <p:spPr>
          <a:xfrm>
            <a:off x="498764" y="1002632"/>
            <a:ext cx="8026608" cy="44935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28600" b="1" dirty="0">
                <a:solidFill>
                  <a:schemeClr val="tx2"/>
                </a:solidFill>
                <a:effectLst>
                  <a:outerShdw dist="50800" dir="3600000" algn="tr" rotWithShape="0">
                    <a:schemeClr val="bg1"/>
                  </a:outerShdw>
                </a:effectLst>
                <a:latin typeface="Edwardian Script ITC" panose="030303020407070D0804" pitchFamily="66" charset="0"/>
              </a:rPr>
              <a:t>1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C503E2A-0E29-5AD8-82D6-F9BEC812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Documentos Oficiais e Comunicação Corporativa - Por Otiniel Pinheiro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943205-B5E6-572F-0FEC-B0ED5B39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3193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2000"/>
          </a:blip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83073F-D335-95CF-A490-23CA62CDC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2915C6F-8FE0-8ABC-B8BF-84B6C3868285}"/>
              </a:ext>
            </a:extLst>
          </p:cNvPr>
          <p:cNvSpPr/>
          <p:nvPr/>
        </p:nvSpPr>
        <p:spPr>
          <a:xfrm>
            <a:off x="-75703" y="0"/>
            <a:ext cx="8601075" cy="12801599"/>
          </a:xfrm>
          <a:prstGeom prst="rect">
            <a:avLst/>
          </a:prstGeom>
          <a:solidFill>
            <a:srgbClr val="F3F2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Uma imagem contendo vestuário, perto, vestindo, pescoço&#10;&#10;Descrição gerada automaticamente">
            <a:extLst>
              <a:ext uri="{FF2B5EF4-FFF2-40B4-BE49-F238E27FC236}">
                <a16:creationId xmlns:a16="http://schemas.microsoft.com/office/drawing/2014/main" id="{A36D9F7F-F8A7-6781-DD51-F23BB311012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1485" flipH="1">
            <a:off x="8068454" y="3022189"/>
            <a:ext cx="1137040" cy="520148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967453F-9A15-9BD7-B14B-08C1C480C9BD}"/>
              </a:ext>
            </a:extLst>
          </p:cNvPr>
          <p:cNvSpPr txBox="1"/>
          <p:nvPr/>
        </p:nvSpPr>
        <p:spPr>
          <a:xfrm>
            <a:off x="497304" y="739258"/>
            <a:ext cx="8028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1.1 Definição e Objetivos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2150BDC-02CC-E6CE-9BD2-20135D57D8C6}"/>
              </a:ext>
            </a:extLst>
          </p:cNvPr>
          <p:cNvSpPr txBox="1"/>
          <p:nvPr/>
        </p:nvSpPr>
        <p:spPr>
          <a:xfrm>
            <a:off x="497304" y="2860430"/>
            <a:ext cx="8028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Dotum" panose="020B0503020000020004" pitchFamily="34" charset="-127"/>
                <a:ea typeface="Dotum" panose="020B0503020000020004" pitchFamily="34" charset="-127"/>
              </a:rPr>
              <a:t>	</a:t>
            </a:r>
            <a:endParaRPr lang="pt-BR" sz="2400" dirty="0">
              <a:effectLst>
                <a:outerShdw blurRad="50800" dist="38100" dir="8100000" algn="tr" rotWithShape="0">
                  <a:schemeClr val="bg1">
                    <a:alpha val="40000"/>
                  </a:schemeClr>
                </a:outerShdw>
              </a:effectLst>
              <a:latin typeface="Palatino Linotype" panose="02040502050505030304" pitchFamily="18" charset="0"/>
              <a:ea typeface="Dotum" panose="020B0503020000020004" pitchFamily="34" charset="-127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6607AE6-EEEE-20A1-79AE-078B35B2ECE8}"/>
              </a:ext>
            </a:extLst>
          </p:cNvPr>
          <p:cNvSpPr txBox="1"/>
          <p:nvPr/>
        </p:nvSpPr>
        <p:spPr>
          <a:xfrm>
            <a:off x="497303" y="1511147"/>
            <a:ext cx="79509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A comunicação corporativa é o conjunto de práticas que garantem o compartilhamento eficaz de informações dentro e fora da organização. Seu objetivo é manter todos os stakeholders alinhados com a missão, visão e valores da empresa.</a:t>
            </a:r>
            <a:endParaRPr lang="pt-BR" sz="2400" dirty="0">
              <a:latin typeface="Palatino Linotype" panose="02040502050505030304" pitchFamily="18" charset="0"/>
            </a:endParaRPr>
          </a:p>
          <a:p>
            <a:pPr algn="just"/>
            <a:endParaRPr lang="pt-BR" sz="2400" dirty="0">
              <a:effectLst>
                <a:outerShdw blurRad="50800" dist="38100" dir="8100000" algn="tr" rotWithShape="0">
                  <a:schemeClr val="bg1">
                    <a:alpha val="40000"/>
                  </a:schemeClr>
                </a:outerShdw>
              </a:effectLst>
              <a:latin typeface="Palatino Linotype" panose="02040502050505030304" pitchFamily="18" charset="0"/>
              <a:ea typeface="Dotum" panose="020B0503020000020004" pitchFamily="34" charset="-127"/>
            </a:endParaRPr>
          </a:p>
        </p:txBody>
      </p:sp>
      <p:pic>
        <p:nvPicPr>
          <p:cNvPr id="8" name="Imagem 7" descr="Homem sentado em frente a mesa com computador e telefone&#10;&#10;Descrição gerada automaticamente">
            <a:extLst>
              <a:ext uri="{FF2B5EF4-FFF2-40B4-BE49-F238E27FC236}">
                <a16:creationId xmlns:a16="http://schemas.microsoft.com/office/drawing/2014/main" id="{05E0BBC7-8640-98ED-127D-E34AF6F49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02" y="3679883"/>
            <a:ext cx="3886096" cy="388609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BA3D822-5B22-8199-1B5E-EE86531FE491}"/>
              </a:ext>
            </a:extLst>
          </p:cNvPr>
          <p:cNvSpPr txBox="1"/>
          <p:nvPr/>
        </p:nvSpPr>
        <p:spPr>
          <a:xfrm>
            <a:off x="4562111" y="3615233"/>
            <a:ext cx="388609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1.1.2 Benefícios</a:t>
            </a:r>
          </a:p>
          <a:p>
            <a:pPr algn="just"/>
            <a:endParaRPr lang="pt-BR" sz="2400" b="1" dirty="0">
              <a:effectLst>
                <a:outerShdw blurRad="50800" dist="38100" dir="8100000" algn="tr" rotWithShape="0">
                  <a:schemeClr val="bg1">
                    <a:alpha val="40000"/>
                  </a:schemeClr>
                </a:outerShdw>
              </a:effectLst>
              <a:latin typeface="Palatino Linotype" panose="02040502050505030304" pitchFamily="18" charset="0"/>
              <a:ea typeface="Dotum" panose="020B0503020000020004" pitchFamily="34" charset="-127"/>
            </a:endParaRPr>
          </a:p>
          <a:p>
            <a:pPr algn="just"/>
            <a:r>
              <a:rPr lang="pt-BR" sz="2400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•	Criação de uma cultura organizacional forte.</a:t>
            </a:r>
            <a:br>
              <a:rPr lang="pt-BR" sz="2400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</a:br>
            <a:endParaRPr lang="pt-BR" sz="2400" dirty="0">
              <a:effectLst>
                <a:outerShdw blurRad="50800" dist="38100" dir="8100000" algn="tr" rotWithShape="0">
                  <a:schemeClr val="bg1">
                    <a:alpha val="40000"/>
                  </a:schemeClr>
                </a:outerShdw>
              </a:effectLst>
              <a:latin typeface="Palatino Linotype" panose="02040502050505030304" pitchFamily="18" charset="0"/>
              <a:ea typeface="Dotum" panose="020B0503020000020004" pitchFamily="34" charset="-127"/>
            </a:endParaRPr>
          </a:p>
          <a:p>
            <a:pPr algn="just"/>
            <a:r>
              <a:rPr lang="pt-BR" sz="2400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•	Estabelecimento de credibilidade no mercado.</a:t>
            </a:r>
          </a:p>
          <a:p>
            <a:pPr algn="just"/>
            <a:endParaRPr lang="pt-BR" sz="2400" dirty="0">
              <a:effectLst>
                <a:outerShdw blurRad="50800" dist="38100" dir="8100000" algn="tr" rotWithShape="0">
                  <a:schemeClr val="bg1">
                    <a:alpha val="40000"/>
                  </a:schemeClr>
                </a:outerShdw>
              </a:effectLst>
              <a:latin typeface="Palatino Linotype" panose="02040502050505030304" pitchFamily="18" charset="0"/>
              <a:ea typeface="Dotum" panose="020B0503020000020004" pitchFamily="34" charset="-127"/>
            </a:endParaRPr>
          </a:p>
          <a:p>
            <a:pPr algn="just"/>
            <a:r>
              <a:rPr lang="pt-BR" sz="2400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•	Minimização de ruídos na comunicação interna.</a:t>
            </a:r>
          </a:p>
          <a:p>
            <a:pPr algn="just"/>
            <a:endParaRPr lang="pt-BR" sz="2400" dirty="0">
              <a:effectLst>
                <a:outerShdw blurRad="50800" dist="38100" dir="8100000" algn="tr" rotWithShape="0">
                  <a:schemeClr val="bg1">
                    <a:alpha val="40000"/>
                  </a:schemeClr>
                </a:outerShdw>
              </a:effectLst>
              <a:latin typeface="Palatino Linotype" panose="02040502050505030304" pitchFamily="18" charset="0"/>
              <a:ea typeface="Dotum" panose="020B0503020000020004" pitchFamily="34" charset="-127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DF2DDF3-1758-67D3-DBD3-CA7A0DF2CE36}"/>
              </a:ext>
            </a:extLst>
          </p:cNvPr>
          <p:cNvSpPr txBox="1"/>
          <p:nvPr/>
        </p:nvSpPr>
        <p:spPr>
          <a:xfrm>
            <a:off x="497302" y="7935932"/>
            <a:ext cx="79509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1.1.3 Desafios</a:t>
            </a:r>
          </a:p>
          <a:p>
            <a:pPr algn="just"/>
            <a:endParaRPr lang="pt-BR" sz="2400" b="1" dirty="0">
              <a:effectLst>
                <a:outerShdw blurRad="50800" dist="38100" dir="8100000" algn="tr" rotWithShape="0">
                  <a:schemeClr val="bg1">
                    <a:alpha val="40000"/>
                  </a:schemeClr>
                </a:outerShdw>
              </a:effectLst>
              <a:latin typeface="Palatino Linotype" panose="02040502050505030304" pitchFamily="18" charset="0"/>
              <a:ea typeface="Dotum" panose="020B0503020000020004" pitchFamily="34" charset="-127"/>
            </a:endParaRPr>
          </a:p>
          <a:p>
            <a:pPr algn="just"/>
            <a:r>
              <a:rPr lang="pt-BR" sz="2400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•	Gerenciamento de diferentes estilos de comunicação.</a:t>
            </a:r>
          </a:p>
          <a:p>
            <a:pPr algn="just"/>
            <a:endParaRPr lang="pt-BR" sz="2400" dirty="0">
              <a:effectLst>
                <a:outerShdw blurRad="50800" dist="38100" dir="8100000" algn="tr" rotWithShape="0">
                  <a:schemeClr val="bg1">
                    <a:alpha val="40000"/>
                  </a:schemeClr>
                </a:outerShdw>
              </a:effectLst>
              <a:latin typeface="Palatino Linotype" panose="02040502050505030304" pitchFamily="18" charset="0"/>
              <a:ea typeface="Dotum" panose="020B0503020000020004" pitchFamily="34" charset="-127"/>
            </a:endParaRPr>
          </a:p>
          <a:p>
            <a:pPr algn="just"/>
            <a:r>
              <a:rPr lang="pt-BR" sz="2400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•	Adaptação a plataformas digitais.</a:t>
            </a:r>
          </a:p>
          <a:p>
            <a:pPr algn="just"/>
            <a:r>
              <a:rPr lang="pt-BR" sz="2400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.</a:t>
            </a:r>
            <a:endParaRPr lang="pt-BR" sz="2400" dirty="0">
              <a:latin typeface="Palatino Linotype" panose="02040502050505030304" pitchFamily="18" charset="0"/>
            </a:endParaRPr>
          </a:p>
          <a:p>
            <a:pPr algn="just"/>
            <a:endParaRPr lang="pt-BR" sz="2400" dirty="0">
              <a:effectLst>
                <a:outerShdw blurRad="50800" dist="38100" dir="8100000" algn="tr" rotWithShape="0">
                  <a:schemeClr val="bg1">
                    <a:alpha val="40000"/>
                  </a:schemeClr>
                </a:outerShdw>
              </a:effectLst>
              <a:latin typeface="Palatino Linotype" panose="02040502050505030304" pitchFamily="18" charset="0"/>
              <a:ea typeface="Dotum" panose="020B0503020000020004" pitchFamily="34" charset="-127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E1D16A3-0E2C-4146-E1A8-BCFFD0E15893}"/>
              </a:ext>
            </a:extLst>
          </p:cNvPr>
          <p:cNvSpPr txBox="1"/>
          <p:nvPr/>
        </p:nvSpPr>
        <p:spPr>
          <a:xfrm>
            <a:off x="497301" y="10112780"/>
            <a:ext cx="79509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Com objetivos claros, a comunicação se torna uma ferramenta estratégica que promove engajamento, transparência e coesão, além de sustentar a tomada de decisões e o sucesso empresarial.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2A9569E3-4470-E72B-0E51-CE7E1F2E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Documentos Oficiais e Comunicação Corporativa - Por Otiniel Pinheiro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B698F8BB-B621-CE8E-F4FD-E89E93B5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3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4459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2000"/>
          </a:blip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F1F35D-2D95-1850-DBB9-8219B59EB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6BA542E-05DE-8F29-A09F-B77BC1DA580F}"/>
              </a:ext>
            </a:extLst>
          </p:cNvPr>
          <p:cNvSpPr/>
          <p:nvPr/>
        </p:nvSpPr>
        <p:spPr>
          <a:xfrm>
            <a:off x="-75703" y="0"/>
            <a:ext cx="8601075" cy="12801599"/>
          </a:xfrm>
          <a:prstGeom prst="rect">
            <a:avLst/>
          </a:prstGeom>
          <a:solidFill>
            <a:srgbClr val="F3F2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86F14FA-C00F-E18F-177E-AD2B4CB0B617}"/>
              </a:ext>
            </a:extLst>
          </p:cNvPr>
          <p:cNvSpPr txBox="1"/>
          <p:nvPr/>
        </p:nvSpPr>
        <p:spPr>
          <a:xfrm>
            <a:off x="498764" y="5402675"/>
            <a:ext cx="8026608" cy="107721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6400" b="1" dirty="0">
                <a:solidFill>
                  <a:srgbClr val="0E2841"/>
                </a:solidFill>
                <a:effectLst/>
                <a:latin typeface="Edwardian Script ITC" panose="030303020407070D0804" pitchFamily="66" charset="0"/>
              </a:rPr>
              <a:t>Tipos de Documentos Oficiais</a:t>
            </a:r>
            <a:endParaRPr lang="pt-BR" sz="6400" b="1" dirty="0">
              <a:solidFill>
                <a:schemeClr val="tx2"/>
              </a:solidFill>
              <a:effectLst>
                <a:outerShdw dist="50800" dir="3600000" algn="tr" rotWithShape="0">
                  <a:schemeClr val="bg1"/>
                </a:outerShdw>
              </a:effectLst>
              <a:latin typeface="Edwardian Script ITC" panose="030303020407070D0804" pitchFamily="66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EE347D3-8F17-83F1-4E35-71A52AB80FAF}"/>
              </a:ext>
            </a:extLst>
          </p:cNvPr>
          <p:cNvSpPr txBox="1"/>
          <p:nvPr/>
        </p:nvSpPr>
        <p:spPr>
          <a:xfrm>
            <a:off x="574467" y="8023457"/>
            <a:ext cx="79509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000000"/>
                </a:solidFill>
                <a:effectLst/>
                <a:latin typeface="Edwardian Script ITC" panose="030303020407070D0804" pitchFamily="66" charset="0"/>
              </a:rPr>
              <a:t>"</a:t>
            </a:r>
            <a:r>
              <a:rPr lang="pt-BR" sz="3600" dirty="0">
                <a:solidFill>
                  <a:srgbClr val="000000"/>
                </a:solidFill>
                <a:effectLst/>
                <a:latin typeface="Edwardian Script ITC" panose="030303020407070D0804" pitchFamily="66" charset="0"/>
              </a:rPr>
              <a:t>A comunicação eficaz é a arte de fazer com que o outro entenda exatamente o que você quer dizer." </a:t>
            </a:r>
          </a:p>
          <a:p>
            <a:pPr algn="ctr"/>
            <a:r>
              <a:rPr lang="pt-BR" sz="3600" dirty="0">
                <a:solidFill>
                  <a:srgbClr val="000000"/>
                </a:solidFill>
                <a:effectLst/>
                <a:latin typeface="Edwardian Script ITC" panose="030303020407070D0804" pitchFamily="66" charset="0"/>
              </a:rPr>
              <a:t> Paul J. Meyer</a:t>
            </a:r>
            <a:endParaRPr lang="pt-BR" sz="3600" dirty="0">
              <a:effectLst>
                <a:outerShdw blurRad="50800" dist="38100" dir="8100000" algn="tr" rotWithShape="0">
                  <a:schemeClr val="bg1">
                    <a:alpha val="40000"/>
                  </a:schemeClr>
                </a:outerShdw>
              </a:effectLst>
              <a:latin typeface="Edwardian Script ITC" panose="030303020407070D0804" pitchFamily="66" charset="0"/>
            </a:endParaRPr>
          </a:p>
        </p:txBody>
      </p:sp>
      <p:pic>
        <p:nvPicPr>
          <p:cNvPr id="4" name="Imagem 3" descr="Uma imagem contendo vestuário, perto, vestindo, pescoço&#10;&#10;Descrição gerada automaticamente">
            <a:extLst>
              <a:ext uri="{FF2B5EF4-FFF2-40B4-BE49-F238E27FC236}">
                <a16:creationId xmlns:a16="http://schemas.microsoft.com/office/drawing/2014/main" id="{DDB23B7C-2F0D-ADC0-0B90-8BC0F4C37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1485" flipH="1">
            <a:off x="8068454" y="3022189"/>
            <a:ext cx="1137040" cy="520148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0B9A91E-0A1C-EB81-C256-70586FF2D678}"/>
              </a:ext>
            </a:extLst>
          </p:cNvPr>
          <p:cNvSpPr txBox="1"/>
          <p:nvPr/>
        </p:nvSpPr>
        <p:spPr>
          <a:xfrm>
            <a:off x="498764" y="1002632"/>
            <a:ext cx="8026608" cy="44935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28600" b="1" dirty="0">
                <a:solidFill>
                  <a:schemeClr val="tx2"/>
                </a:solidFill>
                <a:effectLst>
                  <a:outerShdw dist="50800" dir="3600000" algn="tr" rotWithShape="0">
                    <a:schemeClr val="bg1"/>
                  </a:outerShdw>
                </a:effectLst>
                <a:latin typeface="Edwardian Script ITC" panose="030303020407070D0804" pitchFamily="66" charset="0"/>
              </a:rPr>
              <a:t>2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A1F5D6E-D133-BD64-F92F-7C66B9CA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Documentos Oficiais e Comunicação Corporativa - Por Otiniel Pinheiro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A8A533-5C0E-6A4D-8CD1-B099CEB87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4071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2000"/>
          </a:blip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AF6D70-CBB8-9390-B470-7B6216D65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10E08CC-9DD2-0919-BAC0-1B60CAC7F441}"/>
              </a:ext>
            </a:extLst>
          </p:cNvPr>
          <p:cNvSpPr/>
          <p:nvPr/>
        </p:nvSpPr>
        <p:spPr>
          <a:xfrm>
            <a:off x="-75703" y="0"/>
            <a:ext cx="8601075" cy="12801599"/>
          </a:xfrm>
          <a:prstGeom prst="rect">
            <a:avLst/>
          </a:prstGeom>
          <a:solidFill>
            <a:srgbClr val="F3F2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Uma imagem contendo vestuário, perto, vestindo, pescoço&#10;&#10;Descrição gerada automaticamente">
            <a:extLst>
              <a:ext uri="{FF2B5EF4-FFF2-40B4-BE49-F238E27FC236}">
                <a16:creationId xmlns:a16="http://schemas.microsoft.com/office/drawing/2014/main" id="{A924E638-FAA2-201E-A626-F61E3C258F1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1485" flipH="1">
            <a:off x="8068454" y="3022189"/>
            <a:ext cx="1137040" cy="520148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C2C3310-3F65-FB9F-C11F-15A2EC450EF6}"/>
              </a:ext>
            </a:extLst>
          </p:cNvPr>
          <p:cNvSpPr txBox="1"/>
          <p:nvPr/>
        </p:nvSpPr>
        <p:spPr>
          <a:xfrm>
            <a:off x="497304" y="644439"/>
            <a:ext cx="80280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2.1 Classificação e Finalidade:</a:t>
            </a:r>
          </a:p>
          <a:p>
            <a:r>
              <a:rPr lang="pt-BR" sz="2400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0084184-5441-4B35-C4EF-58432F66C0F6}"/>
              </a:ext>
            </a:extLst>
          </p:cNvPr>
          <p:cNvSpPr txBox="1"/>
          <p:nvPr/>
        </p:nvSpPr>
        <p:spPr>
          <a:xfrm>
            <a:off x="497304" y="2860430"/>
            <a:ext cx="8028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Dotum" panose="020B0503020000020004" pitchFamily="34" charset="-127"/>
                <a:ea typeface="Dotum" panose="020B0503020000020004" pitchFamily="34" charset="-127"/>
              </a:rPr>
              <a:t>	</a:t>
            </a:r>
            <a:endParaRPr lang="pt-BR" sz="2400" dirty="0">
              <a:effectLst>
                <a:outerShdw blurRad="50800" dist="38100" dir="8100000" algn="tr" rotWithShape="0">
                  <a:schemeClr val="bg1">
                    <a:alpha val="40000"/>
                  </a:schemeClr>
                </a:outerShdw>
              </a:effectLst>
              <a:latin typeface="Palatino Linotype" panose="02040502050505030304" pitchFamily="18" charset="0"/>
              <a:ea typeface="Dotum" panose="020B0503020000020004" pitchFamily="34" charset="-127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874557-9937-1748-E9BC-D6F9321F7AE0}"/>
              </a:ext>
            </a:extLst>
          </p:cNvPr>
          <p:cNvSpPr txBox="1"/>
          <p:nvPr/>
        </p:nvSpPr>
        <p:spPr>
          <a:xfrm>
            <a:off x="497303" y="1436598"/>
            <a:ext cx="79509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Classificar e desenvolver documentos com finalidades específicas garante organização, clareza e adequação às demandas empresariais. Essa prática assegura a precisão das mensagens, evita ambiguidades e reforça a credibilidade da organização, promovendo uma comunicação profissional e estratégica.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AF74749-B585-D699-07C7-40EF9AD308D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97303" y="3826543"/>
            <a:ext cx="3886096" cy="388609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E22DDAD-2DE6-8800-2C7A-6985676B6A0D}"/>
              </a:ext>
            </a:extLst>
          </p:cNvPr>
          <p:cNvSpPr txBox="1"/>
          <p:nvPr/>
        </p:nvSpPr>
        <p:spPr>
          <a:xfrm>
            <a:off x="4562111" y="3826543"/>
            <a:ext cx="388609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2.1.1 Os documentos oficiais podem ser categorizados em:</a:t>
            </a:r>
          </a:p>
          <a:p>
            <a:pPr algn="just"/>
            <a:r>
              <a:rPr lang="pt-BR" sz="2400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•	</a:t>
            </a:r>
            <a:r>
              <a:rPr lang="pt-BR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Comunicados Internos</a:t>
            </a:r>
            <a:r>
              <a:rPr lang="pt-BR" sz="2400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: Para informar a equipe sobre mudanças ou eventos.</a:t>
            </a:r>
          </a:p>
          <a:p>
            <a:pPr algn="just"/>
            <a:r>
              <a:rPr lang="pt-BR" sz="2400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•	</a:t>
            </a:r>
            <a:r>
              <a:rPr lang="pt-BR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Ofícios e Memorandos</a:t>
            </a:r>
            <a:r>
              <a:rPr lang="pt-BR" sz="2400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: Usados para comunicação formal com entidades externas e internas.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C83E0F5-384E-5D51-AC74-26C7D71A4996}"/>
              </a:ext>
            </a:extLst>
          </p:cNvPr>
          <p:cNvSpPr txBox="1"/>
          <p:nvPr/>
        </p:nvSpPr>
        <p:spPr>
          <a:xfrm>
            <a:off x="497303" y="7981527"/>
            <a:ext cx="7950905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•	</a:t>
            </a:r>
            <a:r>
              <a:rPr lang="pt-BR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Relatórios</a:t>
            </a:r>
            <a:r>
              <a:rPr lang="pt-BR" sz="2400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: Para registro e análise de desempenho.</a:t>
            </a:r>
          </a:p>
          <a:p>
            <a:pPr algn="just"/>
            <a:endParaRPr lang="pt-BR" sz="2400" dirty="0">
              <a:effectLst>
                <a:outerShdw blurRad="50800" dist="38100" dir="8100000" algn="tr" rotWithShape="0">
                  <a:schemeClr val="bg1">
                    <a:alpha val="40000"/>
                  </a:schemeClr>
                </a:outerShdw>
              </a:effectLst>
              <a:latin typeface="Palatino Linotype" panose="02040502050505030304" pitchFamily="18" charset="0"/>
              <a:ea typeface="Dotum" panose="020B0503020000020004" pitchFamily="34" charset="-127"/>
            </a:endParaRPr>
          </a:p>
          <a:p>
            <a:pPr algn="just"/>
            <a:r>
              <a:rPr lang="pt-BR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2.2 Estrutura Básica</a:t>
            </a:r>
          </a:p>
          <a:p>
            <a:pPr algn="just">
              <a:spcAft>
                <a:spcPts val="600"/>
              </a:spcAft>
            </a:pPr>
            <a:r>
              <a:rPr lang="pt-BR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•	Cabeçalho: </a:t>
            </a:r>
            <a:r>
              <a:rPr lang="pt-BR" sz="2400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Contém informações sobre a empresa.</a:t>
            </a:r>
          </a:p>
          <a:p>
            <a:pPr algn="just">
              <a:spcAft>
                <a:spcPts val="600"/>
              </a:spcAft>
            </a:pPr>
            <a:r>
              <a:rPr lang="pt-BR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•	Corpo do Documento: </a:t>
            </a:r>
            <a:r>
              <a:rPr lang="pt-BR" sz="2400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O tema central com clareza e objetividade.</a:t>
            </a:r>
          </a:p>
          <a:p>
            <a:pPr algn="just">
              <a:spcAft>
                <a:spcPts val="600"/>
              </a:spcAft>
            </a:pPr>
            <a:r>
              <a:rPr lang="pt-BR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•	Rodapé: </a:t>
            </a:r>
            <a:r>
              <a:rPr lang="pt-BR" sz="2400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Informações adicionais, como contatos e referências.</a:t>
            </a:r>
          </a:p>
          <a:p>
            <a:pPr algn="just"/>
            <a:endParaRPr lang="pt-BR" sz="2400" dirty="0">
              <a:effectLst>
                <a:outerShdw blurRad="50800" dist="38100" dir="8100000" algn="tr" rotWithShape="0">
                  <a:schemeClr val="bg1">
                    <a:alpha val="40000"/>
                  </a:schemeClr>
                </a:outerShdw>
              </a:effectLst>
              <a:latin typeface="Palatino Linotype" panose="02040502050505030304" pitchFamily="18" charset="0"/>
              <a:ea typeface="Dotum" panose="020B0503020000020004" pitchFamily="34" charset="-127"/>
            </a:endParaRP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692B61C-483A-7553-5D2F-ED28EC4B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Documentos Oficiais e Comunicação Corporativa - Por Otiniel Pinheiro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05E84261-3666-C56A-682B-16E554DFD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76833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2000"/>
          </a:blip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474F9C-77D1-A563-5FF8-1F1527B3D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AAB9E0B-2011-C312-7249-252BA32A2A47}"/>
              </a:ext>
            </a:extLst>
          </p:cNvPr>
          <p:cNvSpPr/>
          <p:nvPr/>
        </p:nvSpPr>
        <p:spPr>
          <a:xfrm>
            <a:off x="-75703" y="0"/>
            <a:ext cx="8601075" cy="12801599"/>
          </a:xfrm>
          <a:prstGeom prst="rect">
            <a:avLst/>
          </a:prstGeom>
          <a:solidFill>
            <a:srgbClr val="F3F2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67D605E-71E0-69D6-F59B-4B9BED284061}"/>
              </a:ext>
            </a:extLst>
          </p:cNvPr>
          <p:cNvSpPr txBox="1"/>
          <p:nvPr/>
        </p:nvSpPr>
        <p:spPr>
          <a:xfrm>
            <a:off x="498764" y="5402675"/>
            <a:ext cx="8026608" cy="206210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6400" b="1" dirty="0">
                <a:solidFill>
                  <a:srgbClr val="0E2841"/>
                </a:solidFill>
                <a:effectLst/>
                <a:latin typeface="Edwardian Script ITC" panose="030303020407070D0804" pitchFamily="66" charset="0"/>
              </a:rPr>
              <a:t>Linguagem e Redação Empresarial</a:t>
            </a:r>
            <a:endParaRPr lang="pt-BR" sz="6400" b="1" dirty="0">
              <a:solidFill>
                <a:schemeClr val="tx2"/>
              </a:solidFill>
              <a:effectLst>
                <a:outerShdw dist="50800" dir="3600000" algn="tr" rotWithShape="0">
                  <a:schemeClr val="bg1"/>
                </a:outerShdw>
              </a:effectLst>
              <a:latin typeface="Edwardian Script ITC" panose="030303020407070D0804" pitchFamily="66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4063EA-2454-2719-2782-BC847AF3CA65}"/>
              </a:ext>
            </a:extLst>
          </p:cNvPr>
          <p:cNvSpPr txBox="1"/>
          <p:nvPr/>
        </p:nvSpPr>
        <p:spPr>
          <a:xfrm>
            <a:off x="574467" y="8023457"/>
            <a:ext cx="79509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000000"/>
                </a:solidFill>
                <a:effectLst/>
                <a:latin typeface="Edwardian Script ITC" panose="030303020407070D0804" pitchFamily="66" charset="0"/>
              </a:rPr>
              <a:t>"</a:t>
            </a:r>
            <a:r>
              <a:rPr lang="pt-BR" sz="3600" dirty="0">
                <a:solidFill>
                  <a:srgbClr val="000000"/>
                </a:solidFill>
                <a:effectLst/>
                <a:latin typeface="Edwardian Script ITC" panose="030303020407070D0804" pitchFamily="66" charset="0"/>
              </a:rPr>
              <a:t>A comunicação eficaz é a habilidade mais importante para o sucesso." - Jim </a:t>
            </a:r>
            <a:r>
              <a:rPr lang="pt-BR" sz="3600" dirty="0" err="1">
                <a:solidFill>
                  <a:srgbClr val="000000"/>
                </a:solidFill>
                <a:effectLst/>
                <a:latin typeface="Edwardian Script ITC" panose="030303020407070D0804" pitchFamily="66" charset="0"/>
              </a:rPr>
              <a:t>Rohn</a:t>
            </a:r>
            <a:endParaRPr lang="pt-BR" sz="3600" dirty="0">
              <a:effectLst>
                <a:outerShdw blurRad="50800" dist="38100" dir="8100000" algn="tr" rotWithShape="0">
                  <a:schemeClr val="bg1">
                    <a:alpha val="40000"/>
                  </a:schemeClr>
                </a:outerShdw>
              </a:effectLst>
              <a:latin typeface="Edwardian Script ITC" panose="030303020407070D0804" pitchFamily="66" charset="0"/>
            </a:endParaRPr>
          </a:p>
        </p:txBody>
      </p:sp>
      <p:pic>
        <p:nvPicPr>
          <p:cNvPr id="4" name="Imagem 3" descr="Uma imagem contendo vestuário, perto, vestindo, pescoço&#10;&#10;Descrição gerada automaticamente">
            <a:extLst>
              <a:ext uri="{FF2B5EF4-FFF2-40B4-BE49-F238E27FC236}">
                <a16:creationId xmlns:a16="http://schemas.microsoft.com/office/drawing/2014/main" id="{A7B44B50-6E95-4449-85DB-53E7491E3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1485" flipH="1">
            <a:off x="8068454" y="3022189"/>
            <a:ext cx="1137040" cy="520148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63A0BD5-0996-10F4-4D99-CE4CC9A725DB}"/>
              </a:ext>
            </a:extLst>
          </p:cNvPr>
          <p:cNvSpPr txBox="1"/>
          <p:nvPr/>
        </p:nvSpPr>
        <p:spPr>
          <a:xfrm>
            <a:off x="498764" y="1002632"/>
            <a:ext cx="8026608" cy="44935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28600" b="1" dirty="0">
                <a:solidFill>
                  <a:schemeClr val="tx2"/>
                </a:solidFill>
                <a:effectLst>
                  <a:outerShdw dist="50800" dir="3600000" algn="tr" rotWithShape="0">
                    <a:schemeClr val="bg1"/>
                  </a:outerShdw>
                </a:effectLst>
                <a:latin typeface="Edwardian Script ITC" panose="030303020407070D0804" pitchFamily="66" charset="0"/>
              </a:rPr>
              <a:t>3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1BCD430-384C-4E46-1D54-1AA86102B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Documentos Oficiais e Comunicação Corporativa - Por Otiniel Pinheiro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83EEA5-21D4-8EC8-C475-C61CAB04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55813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2000"/>
          </a:blip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D58654-2855-FBA1-71A7-01D9FA01E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A27DBE0-F765-39C1-8555-5187611B8C09}"/>
              </a:ext>
            </a:extLst>
          </p:cNvPr>
          <p:cNvSpPr/>
          <p:nvPr/>
        </p:nvSpPr>
        <p:spPr>
          <a:xfrm>
            <a:off x="-75703" y="0"/>
            <a:ext cx="8601075" cy="12801599"/>
          </a:xfrm>
          <a:prstGeom prst="rect">
            <a:avLst/>
          </a:prstGeom>
          <a:solidFill>
            <a:srgbClr val="F3F2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Uma imagem contendo vestuário, perto, vestindo, pescoço&#10;&#10;Descrição gerada automaticamente">
            <a:extLst>
              <a:ext uri="{FF2B5EF4-FFF2-40B4-BE49-F238E27FC236}">
                <a16:creationId xmlns:a16="http://schemas.microsoft.com/office/drawing/2014/main" id="{31452397-002B-F036-BC76-5442E1DA62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1485" flipH="1">
            <a:off x="8068454" y="3022189"/>
            <a:ext cx="1137040" cy="520148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F8BD1D0-6B4D-9CB3-61B1-4C9840F1E4AC}"/>
              </a:ext>
            </a:extLst>
          </p:cNvPr>
          <p:cNvSpPr txBox="1"/>
          <p:nvPr/>
        </p:nvSpPr>
        <p:spPr>
          <a:xfrm>
            <a:off x="497304" y="644439"/>
            <a:ext cx="80280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3.1 A Importância da Linguagem na Redação Empresarial</a:t>
            </a:r>
          </a:p>
          <a:p>
            <a:r>
              <a:rPr lang="pt-BR" sz="2400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B947344-6C1B-E1D1-3664-A97F4A0772AF}"/>
              </a:ext>
            </a:extLst>
          </p:cNvPr>
          <p:cNvSpPr txBox="1"/>
          <p:nvPr/>
        </p:nvSpPr>
        <p:spPr>
          <a:xfrm>
            <a:off x="497304" y="2860430"/>
            <a:ext cx="8028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Dotum" panose="020B0503020000020004" pitchFamily="34" charset="-127"/>
                <a:ea typeface="Dotum" panose="020B0503020000020004" pitchFamily="34" charset="-127"/>
              </a:rPr>
              <a:t>	</a:t>
            </a:r>
            <a:endParaRPr lang="pt-BR" sz="2400" dirty="0">
              <a:effectLst>
                <a:outerShdw blurRad="50800" dist="38100" dir="8100000" algn="tr" rotWithShape="0">
                  <a:schemeClr val="bg1">
                    <a:alpha val="40000"/>
                  </a:schemeClr>
                </a:outerShdw>
              </a:effectLst>
              <a:latin typeface="Palatino Linotype" panose="02040502050505030304" pitchFamily="18" charset="0"/>
              <a:ea typeface="Dotum" panose="020B0503020000020004" pitchFamily="34" charset="-127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2603510-A10B-ED4B-6AA9-55F6976D44A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97303" y="3826543"/>
            <a:ext cx="3886096" cy="388609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83D5A59-64FF-C572-E6D9-5F671E1DA552}"/>
              </a:ext>
            </a:extLst>
          </p:cNvPr>
          <p:cNvSpPr txBox="1"/>
          <p:nvPr/>
        </p:nvSpPr>
        <p:spPr>
          <a:xfrm>
            <a:off x="4562111" y="3826543"/>
            <a:ext cx="38860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3.2 Características de uma Boa Redação</a:t>
            </a:r>
          </a:p>
          <a:p>
            <a:pPr algn="just"/>
            <a:r>
              <a:rPr lang="pt-BR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•	</a:t>
            </a:r>
            <a:r>
              <a:rPr lang="pt-BR" sz="2400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Clareza: Frases simples e diretas.</a:t>
            </a:r>
          </a:p>
          <a:p>
            <a:pPr algn="just"/>
            <a:r>
              <a:rPr lang="pt-BR" sz="2400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•	Concisão: Uso de palavras suficientes para comunicar a mensagem.</a:t>
            </a:r>
          </a:p>
          <a:p>
            <a:pPr algn="just"/>
            <a:r>
              <a:rPr lang="pt-BR" sz="2400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•	Formalidade: Adequação ao público-alvo.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BC12AFA-BD3A-B908-E069-BCCDA5E7E694}"/>
              </a:ext>
            </a:extLst>
          </p:cNvPr>
          <p:cNvSpPr txBox="1"/>
          <p:nvPr/>
        </p:nvSpPr>
        <p:spPr>
          <a:xfrm>
            <a:off x="497303" y="7981527"/>
            <a:ext cx="79509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3.2.1 Erros Comuns a Evitar</a:t>
            </a:r>
          </a:p>
          <a:p>
            <a:pPr algn="just"/>
            <a:r>
              <a:rPr lang="pt-BR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•	</a:t>
            </a:r>
            <a:r>
              <a:rPr lang="pt-BR" sz="2400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Uso excessivo de jargões.</a:t>
            </a:r>
          </a:p>
          <a:p>
            <a:pPr algn="just"/>
            <a:r>
              <a:rPr lang="pt-BR" sz="2400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•	Falta de revisão gramatical.</a:t>
            </a:r>
          </a:p>
          <a:p>
            <a:pPr algn="just"/>
            <a:r>
              <a:rPr lang="pt-BR" sz="2400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•	Estruturas ambíguas.</a:t>
            </a:r>
          </a:p>
          <a:p>
            <a:pPr algn="just"/>
            <a:endParaRPr lang="pt-BR" sz="2400" dirty="0">
              <a:effectLst>
                <a:outerShdw blurRad="50800" dist="38100" dir="8100000" algn="tr" rotWithShape="0">
                  <a:schemeClr val="bg1">
                    <a:alpha val="40000"/>
                  </a:schemeClr>
                </a:outerShdw>
              </a:effectLst>
              <a:latin typeface="Palatino Linotype" panose="02040502050505030304" pitchFamily="18" charset="0"/>
              <a:ea typeface="Dotum" panose="020B0503020000020004" pitchFamily="34" charset="-127"/>
            </a:endParaRPr>
          </a:p>
          <a:p>
            <a:pPr algn="just"/>
            <a:r>
              <a:rPr lang="pt-BR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3.2.2 Exemplos Práticos</a:t>
            </a:r>
          </a:p>
          <a:p>
            <a:pPr algn="just"/>
            <a:r>
              <a:rPr lang="pt-BR" sz="2400" b="1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•	</a:t>
            </a:r>
            <a:r>
              <a:rPr lang="pt-BR" sz="2400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Antes: “Informamos que o evento foi reagendado para data posterior.”</a:t>
            </a:r>
          </a:p>
          <a:p>
            <a:pPr algn="just"/>
            <a:r>
              <a:rPr lang="pt-BR" sz="2400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•	Depois: “Comunicamos que o evento ocorrerá em nova data, a ser confirmada.”</a:t>
            </a:r>
          </a:p>
          <a:p>
            <a:pPr algn="just"/>
            <a:endParaRPr lang="pt-BR" sz="2400" dirty="0">
              <a:effectLst>
                <a:outerShdw blurRad="50800" dist="38100" dir="8100000" algn="tr" rotWithShape="0">
                  <a:schemeClr val="bg1">
                    <a:alpha val="40000"/>
                  </a:schemeClr>
                </a:outerShdw>
              </a:effectLst>
              <a:latin typeface="Palatino Linotype" panose="02040502050505030304" pitchFamily="18" charset="0"/>
              <a:ea typeface="Dotum" panose="020B0503020000020004" pitchFamily="34" charset="-127"/>
            </a:endParaRP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2F3C5AA7-57AA-6A25-A99F-9E14296F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Documentos Oficiais e Comunicação Corporativa - Por Otiniel Pinheiro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F265C11B-49F1-5E6F-D277-3B5CCD53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7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3F0F8B4-ABC5-D24B-F53D-4159695137FC}"/>
              </a:ext>
            </a:extLst>
          </p:cNvPr>
          <p:cNvSpPr txBox="1"/>
          <p:nvPr/>
        </p:nvSpPr>
        <p:spPr>
          <a:xfrm>
            <a:off x="497303" y="1436598"/>
            <a:ext cx="79509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400" dirty="0">
              <a:effectLst>
                <a:outerShdw blurRad="50800" dist="38100" dir="8100000" algn="tr" rotWithShape="0">
                  <a:schemeClr val="bg1">
                    <a:alpha val="40000"/>
                  </a:schemeClr>
                </a:outerShdw>
              </a:effectLst>
              <a:latin typeface="Palatino Linotype" panose="02040502050505030304" pitchFamily="18" charset="0"/>
              <a:ea typeface="Dotum" panose="020B0503020000020004" pitchFamily="34" charset="-127"/>
            </a:endParaRPr>
          </a:p>
          <a:p>
            <a:pPr algn="just"/>
            <a:r>
              <a:rPr lang="pt-BR" sz="2400" dirty="0">
                <a:effectLst>
                  <a:outerShdw blurRad="50800" dist="38100" dir="8100000" algn="tr" rotWithShape="0">
                    <a:schemeClr val="bg1">
                      <a:alpha val="40000"/>
                    </a:schemeClr>
                  </a:outerShdw>
                </a:effectLst>
                <a:latin typeface="Palatino Linotype" panose="02040502050505030304" pitchFamily="18" charset="0"/>
                <a:ea typeface="Dotum" panose="020B0503020000020004" pitchFamily="34" charset="-127"/>
              </a:rPr>
              <a:t>A linguagem na redação empresarial é essencial para garantir clareza, objetividade e profissionalismo. Ao adaptar-se ao público e propósito do documento, ela transmite credibilidade e fortalece a imagem da organização, promovendo eficiência na comunicação.</a:t>
            </a:r>
          </a:p>
        </p:txBody>
      </p:sp>
    </p:spTree>
    <p:extLst>
      <p:ext uri="{BB962C8B-B14F-4D97-AF65-F5344CB8AC3E}">
        <p14:creationId xmlns:p14="http://schemas.microsoft.com/office/powerpoint/2010/main" val="2102108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2000"/>
          </a:blip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A51458-21B8-7987-BF3B-081AC8E94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77FC159-2870-93D8-DE03-69CAC761C446}"/>
              </a:ext>
            </a:extLst>
          </p:cNvPr>
          <p:cNvSpPr/>
          <p:nvPr/>
        </p:nvSpPr>
        <p:spPr>
          <a:xfrm>
            <a:off x="-75703" y="38100"/>
            <a:ext cx="8601075" cy="12801599"/>
          </a:xfrm>
          <a:prstGeom prst="rect">
            <a:avLst/>
          </a:prstGeom>
          <a:solidFill>
            <a:srgbClr val="F3F2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AAC3A0A-465C-32BC-A39C-0CC40EC527A0}"/>
              </a:ext>
            </a:extLst>
          </p:cNvPr>
          <p:cNvSpPr txBox="1"/>
          <p:nvPr/>
        </p:nvSpPr>
        <p:spPr>
          <a:xfrm>
            <a:off x="498764" y="5402675"/>
            <a:ext cx="8026608" cy="107721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6400" b="1" dirty="0">
                <a:solidFill>
                  <a:srgbClr val="0E2841"/>
                </a:solidFill>
                <a:effectLst/>
                <a:latin typeface="Edwardian Script ITC" panose="030303020407070D0804" pitchFamily="66" charset="0"/>
              </a:rPr>
              <a:t>Protocolos Empresariais</a:t>
            </a:r>
            <a:endParaRPr lang="pt-BR" sz="6400" b="1" dirty="0">
              <a:solidFill>
                <a:schemeClr val="tx2"/>
              </a:solidFill>
              <a:effectLst>
                <a:outerShdw dist="50800" dir="3600000" algn="tr" rotWithShape="0">
                  <a:schemeClr val="bg1"/>
                </a:outerShdw>
              </a:effectLst>
              <a:latin typeface="Edwardian Script ITC" panose="030303020407070D0804" pitchFamily="66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571FDE5-1303-C8C6-A81C-3D7FCADBEBDD}"/>
              </a:ext>
            </a:extLst>
          </p:cNvPr>
          <p:cNvSpPr txBox="1"/>
          <p:nvPr/>
        </p:nvSpPr>
        <p:spPr>
          <a:xfrm>
            <a:off x="574467" y="8023457"/>
            <a:ext cx="79509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000000"/>
                </a:solidFill>
                <a:effectLst/>
                <a:latin typeface="Edwardian Script ITC" panose="030303020407070D0804" pitchFamily="66" charset="0"/>
              </a:rPr>
              <a:t>"</a:t>
            </a:r>
            <a:r>
              <a:rPr lang="pt-BR" sz="3600" dirty="0">
                <a:solidFill>
                  <a:srgbClr val="000000"/>
                </a:solidFill>
                <a:effectLst/>
                <a:latin typeface="Edwardian Script ITC" panose="030303020407070D0804" pitchFamily="66" charset="0"/>
              </a:rPr>
              <a:t>A comunicação é a solução para todos os problemas do mundo." - Terry Pratchett</a:t>
            </a:r>
            <a:endParaRPr lang="pt-BR" sz="3600" dirty="0">
              <a:effectLst>
                <a:outerShdw blurRad="50800" dist="38100" dir="8100000" algn="tr" rotWithShape="0">
                  <a:schemeClr val="bg1">
                    <a:alpha val="40000"/>
                  </a:schemeClr>
                </a:outerShdw>
              </a:effectLst>
              <a:latin typeface="Edwardian Script ITC" panose="030303020407070D0804" pitchFamily="66" charset="0"/>
            </a:endParaRPr>
          </a:p>
        </p:txBody>
      </p:sp>
      <p:pic>
        <p:nvPicPr>
          <p:cNvPr id="4" name="Imagem 3" descr="Uma imagem contendo vestuário, perto, vestindo, pescoço&#10;&#10;Descrição gerada automaticamente">
            <a:extLst>
              <a:ext uri="{FF2B5EF4-FFF2-40B4-BE49-F238E27FC236}">
                <a16:creationId xmlns:a16="http://schemas.microsoft.com/office/drawing/2014/main" id="{0B2428A9-5DFB-E77C-BA0C-3F06138AF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1485" flipH="1">
            <a:off x="8068454" y="3022189"/>
            <a:ext cx="1137040" cy="520148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A6455EA-90EB-298A-8594-28B9734F8095}"/>
              </a:ext>
            </a:extLst>
          </p:cNvPr>
          <p:cNvSpPr txBox="1"/>
          <p:nvPr/>
        </p:nvSpPr>
        <p:spPr>
          <a:xfrm>
            <a:off x="498764" y="1002632"/>
            <a:ext cx="8026608" cy="44935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28600" b="1" dirty="0">
                <a:solidFill>
                  <a:schemeClr val="tx2"/>
                </a:solidFill>
                <a:effectLst>
                  <a:outerShdw dist="50800" dir="3600000" algn="tr" rotWithShape="0">
                    <a:schemeClr val="bg1"/>
                  </a:outerShdw>
                </a:effectLst>
                <a:latin typeface="Edwardian Script ITC" panose="030303020407070D0804" pitchFamily="66" charset="0"/>
              </a:rPr>
              <a:t>4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A2EA6C-1B6F-7938-922B-157BA2699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Documentos Oficiais e Comunicação Corporativa - Por Otiniel Pinheiro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AFB7C1-1517-A233-865F-2D18BDF3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3259194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460</TotalTime>
  <Words>1250</Words>
  <Application>Microsoft Office PowerPoint</Application>
  <PresentationFormat>Papel A3 (297 x 420 mm)</PresentationFormat>
  <Paragraphs>132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Dotum</vt:lpstr>
      <vt:lpstr>Aptos</vt:lpstr>
      <vt:lpstr>Aptos Display</vt:lpstr>
      <vt:lpstr>Arial</vt:lpstr>
      <vt:lpstr>Calibri</vt:lpstr>
      <vt:lpstr>Edwardian Script ITC</vt:lpstr>
      <vt:lpstr>Palatino Linotype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Otiniel Pinheiro</dc:creator>
  <cp:lastModifiedBy>Otiniel Pinheiro</cp:lastModifiedBy>
  <cp:revision>1</cp:revision>
  <dcterms:created xsi:type="dcterms:W3CDTF">2025-01-21T12:23:14Z</dcterms:created>
  <dcterms:modified xsi:type="dcterms:W3CDTF">2025-01-26T01:59:36Z</dcterms:modified>
</cp:coreProperties>
</file>