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3D118-8FA7-40F7-B83C-5CDC52BA252F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E1E9-FF1D-49AC-8FB5-C4C77C8842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10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1E1E9-FF1D-49AC-8FB5-C4C77C8842A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7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6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6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9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7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40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C9935-1C42-4B9C-8DA1-D79B60DBB17A}" type="datetimeFigureOut">
              <a:rPr lang="es-ES" smtClean="0"/>
              <a:t>27/04/2025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C12727-AB11-4BD4-9F54-05721C417DF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9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44222"/>
            <a:ext cx="9144000" cy="2387600"/>
          </a:xfrm>
        </p:spPr>
        <p:txBody>
          <a:bodyPr/>
          <a:lstStyle/>
          <a:p>
            <a:r>
              <a:rPr lang="es-ES" dirty="0"/>
              <a:t>MITOS SOBRE EL AUTISMO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/>
              <a:t>º </a:t>
            </a:r>
            <a:r>
              <a:rPr lang="es-ES" dirty="0"/>
              <a:t>ESO</a:t>
            </a:r>
          </a:p>
        </p:txBody>
      </p:sp>
    </p:spTree>
    <p:extLst>
      <p:ext uri="{BB962C8B-B14F-4D97-AF65-F5344CB8AC3E}">
        <p14:creationId xmlns:p14="http://schemas.microsoft.com/office/powerpoint/2010/main" val="25211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77125" y="2661688"/>
            <a:ext cx="8037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Cada grupo/pareja recibe un </a:t>
            </a:r>
            <a:r>
              <a:rPr lang="es-E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mito sobre el autismo</a:t>
            </a:r>
            <a:r>
              <a:rPr lang="es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 debe explicar </a:t>
            </a:r>
            <a:r>
              <a:rPr lang="es-E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por qué es falso</a:t>
            </a:r>
            <a:r>
              <a:rPr lang="es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utilizando información de los materiales vistos en casa. </a:t>
            </a:r>
          </a:p>
          <a:p>
            <a:pPr algn="ctr"/>
            <a:endParaRPr lang="es-ES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 expondrá y debatirá posteriormente en clase</a:t>
            </a:r>
            <a:endParaRPr lang="es-E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160060" y="627798"/>
            <a:ext cx="5115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3345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2561F8-AE97-C5C2-8DD7-74F3F13F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Mito 1: 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"Las personas con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autismo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tienen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emociones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."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8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82989" y="2103194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Mito 2: 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"Las personas con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autismo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no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pueden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aprender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ni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desarrollarse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."</a:t>
            </a:r>
            <a:endParaRPr lang="en-US" sz="3200" dirty="0">
              <a:solidFill>
                <a:srgbClr val="FFFFFF"/>
              </a:solidFill>
              <a:effectLst/>
            </a:endParaRPr>
          </a:p>
        </p:txBody>
      </p:sp>
      <p:pic>
        <p:nvPicPr>
          <p:cNvPr id="2050" name="Picture 2" descr="Técnicas de desarrollo personal">
            <a:extLst>
              <a:ext uri="{FF2B5EF4-FFF2-40B4-BE49-F238E27FC236}">
                <a16:creationId xmlns:a16="http://schemas.microsoft.com/office/drawing/2014/main" id="{F3A1C33B-D118-9AD4-1266-DC54F8D2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r="29018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3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Mito 3: “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Las personas con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autismo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son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agresivas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peligrosas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."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074" name="Picture 2" descr="Agresividad: como controlarla. - Hasiera Bat">
            <a:extLst>
              <a:ext uri="{FF2B5EF4-FFF2-40B4-BE49-F238E27FC236}">
                <a16:creationId xmlns:a16="http://schemas.microsoft.com/office/drawing/2014/main" id="{9162C18D-D18F-F29B-C40E-BE5265D4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0" b="-1"/>
          <a:stretch/>
        </p:blipFill>
        <p:spPr bwMode="auto">
          <a:xfrm>
            <a:off x="4080728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ágina 4 | Imágenes de Curar Personajes Dibujos Animados - Descarga  gratuita en Freepik">
            <a:extLst>
              <a:ext uri="{FF2B5EF4-FFF2-40B4-BE49-F238E27FC236}">
                <a16:creationId xmlns:a16="http://schemas.microsoft.com/office/drawing/2014/main" id="{1FCC4527-701A-9A9A-C0B3-C91B3767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9286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Mito 4: 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"El autismo se puede curar."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4100" name="Picture 4" descr="Dibujo De Jeringuilla Estilo Doodal Ilustración Vectorial. Inocular Y Curar  Enfermedades Stock de ilustración - Ilustración de salud, icono: 177800624">
            <a:extLst>
              <a:ext uri="{FF2B5EF4-FFF2-40B4-BE49-F238E27FC236}">
                <a16:creationId xmlns:a16="http://schemas.microsoft.com/office/drawing/2014/main" id="{97B8F431-35E4-8F83-BE9D-BE65E1FF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17451">
            <a:off x="3500297" y="3006373"/>
            <a:ext cx="2941320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1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51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640079"/>
            <a:ext cx="3659246" cy="4944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Mito 5: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"Las personas con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autismo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viven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propio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mundo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no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quieren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tener</a:t>
            </a:r>
            <a: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amigos."</a:t>
            </a:r>
            <a:br>
              <a:rPr lang="en-US" sz="4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Necesitamos un Ministerio de la Soledad? | Ethic">
            <a:extLst>
              <a:ext uri="{FF2B5EF4-FFF2-40B4-BE49-F238E27FC236}">
                <a16:creationId xmlns:a16="http://schemas.microsoft.com/office/drawing/2014/main" id="{F1B3C0FA-EB06-8CCF-03A3-29907548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r="33319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Rectangle 514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59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🥇 Día Mundial de Concienciación sobre el Autismo - RINOMEDIKA">
            <a:extLst>
              <a:ext uri="{FF2B5EF4-FFF2-40B4-BE49-F238E27FC236}">
                <a16:creationId xmlns:a16="http://schemas.microsoft.com/office/drawing/2014/main" id="{440D8059-09A0-5337-C1C8-A06286345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4" r="1" b="16074"/>
          <a:stretch/>
        </p:blipFill>
        <p:spPr bwMode="auto">
          <a:xfrm>
            <a:off x="642258" y="680721"/>
            <a:ext cx="4001315" cy="4460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Mito 6: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"Todos los autistas son iguales o tienen las mismas habilidades."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0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37230" y="150125"/>
            <a:ext cx="7305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CÓMO VAMOS A ACTUAR </a:t>
            </a:r>
          </a:p>
          <a:p>
            <a:r>
              <a:rPr lang="es-ES" sz="5400" dirty="0"/>
              <a:t>LA PRÓXIMA VEZ QUE…..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13840" y="2410839"/>
            <a:ext cx="9002973" cy="266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1800"/>
              </a:spcAft>
              <a:buSzPts val="1000"/>
              <a:buFont typeface="Wingdings" panose="05000000000000000000" pitchFamily="2" charset="2"/>
              <a:buChar char="Ø"/>
              <a:tabLst>
                <a:tab pos="1584960" algn="l"/>
              </a:tabLst>
            </a:pP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compañero con autismo se tape los oídos en clase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1800"/>
              </a:spcAft>
              <a:buSzPts val="1000"/>
              <a:buFont typeface="Wingdings" panose="05000000000000000000" pitchFamily="2" charset="2"/>
              <a:buChar char="Ø"/>
              <a:tabLst>
                <a:tab pos="1584960" algn="l"/>
              </a:tabLst>
            </a:pP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 persona con autismo no responda a una pregunta inmediatamente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1800"/>
              </a:spcAft>
              <a:buSzPts val="1000"/>
              <a:buFont typeface="Wingdings" panose="05000000000000000000" pitchFamily="2" charset="2"/>
              <a:buChar char="Ø"/>
              <a:tabLst>
                <a:tab pos="1584960" algn="l"/>
              </a:tabLst>
            </a:pP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amigo con autismo tenga un interés muy intenso en un tema y hable mucho sobre ello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5E1E39B-7734-8939-2DD0-2D5730D1B859}"/>
              </a:ext>
            </a:extLst>
          </p:cNvPr>
          <p:cNvGrpSpPr/>
          <p:nvPr/>
        </p:nvGrpSpPr>
        <p:grpSpPr>
          <a:xfrm>
            <a:off x="457200" y="2199640"/>
            <a:ext cx="914400" cy="914400"/>
            <a:chOff x="8343013" y="2108200"/>
            <a:chExt cx="914400" cy="914400"/>
          </a:xfrm>
        </p:grpSpPr>
        <p:pic>
          <p:nvPicPr>
            <p:cNvPr id="4" name="Gráfico 3" descr="Oreja contorno">
              <a:extLst>
                <a:ext uri="{FF2B5EF4-FFF2-40B4-BE49-F238E27FC236}">
                  <a16:creationId xmlns:a16="http://schemas.microsoft.com/office/drawing/2014/main" id="{21F7F839-EEDB-129C-F3B0-96F0525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3013" y="2108200"/>
              <a:ext cx="914400" cy="914400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918F464-1AA9-C12D-B057-182262D64239}"/>
                </a:ext>
              </a:extLst>
            </p:cNvPr>
            <p:cNvCxnSpPr/>
            <p:nvPr/>
          </p:nvCxnSpPr>
          <p:spPr>
            <a:xfrm>
              <a:off x="8485253" y="2176780"/>
              <a:ext cx="629920" cy="777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áfico 9" descr="Reseña de cliente contorno">
            <a:extLst>
              <a:ext uri="{FF2B5EF4-FFF2-40B4-BE49-F238E27FC236}">
                <a16:creationId xmlns:a16="http://schemas.microsoft.com/office/drawing/2014/main" id="{17130869-B54C-B441-CA50-10FE85AE5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3172867"/>
            <a:ext cx="914400" cy="914400"/>
          </a:xfrm>
          <a:prstGeom prst="rect">
            <a:avLst/>
          </a:prstGeom>
        </p:spPr>
      </p:pic>
      <p:pic>
        <p:nvPicPr>
          <p:cNvPr id="14" name="Gráfico 13" descr="Chateo contorno">
            <a:extLst>
              <a:ext uri="{FF2B5EF4-FFF2-40B4-BE49-F238E27FC236}">
                <a16:creationId xmlns:a16="http://schemas.microsoft.com/office/drawing/2014/main" id="{236EBE82-1A19-9ACF-2AA5-47758488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0" y="4146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5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172</Words>
  <Application>Microsoft Office PowerPoint</Application>
  <PresentationFormat>Panorámica</PresentationFormat>
  <Paragraphs>24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Wingdings</vt:lpstr>
      <vt:lpstr>Retrospección</vt:lpstr>
      <vt:lpstr>MITOS SOBRE EL AUTISMO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MITOS SOBRE EL AUTISMO</dc:title>
  <dc:creator>Maxin</dc:creator>
  <cp:lastModifiedBy>Arturo González</cp:lastModifiedBy>
  <cp:revision>11</cp:revision>
  <dcterms:created xsi:type="dcterms:W3CDTF">2025-04-07T07:03:32Z</dcterms:created>
  <dcterms:modified xsi:type="dcterms:W3CDTF">2025-04-27T20:05:51Z</dcterms:modified>
</cp:coreProperties>
</file>