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WIFI</a:t>
            </a:r>
            <a:r>
              <a:rPr lang="zh-CN" altLang="en-US" dirty="0"/>
              <a:t>探针的商业大数据分析系统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128395" y="1075055"/>
            <a:ext cx="10185400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数据展示设计：</a:t>
            </a:r>
            <a:endParaRPr lang="zh-CN" altLang="en-US" sz="3600"/>
          </a:p>
          <a:p>
            <a:r>
              <a:rPr lang="zh-CN" altLang="en-US"/>
              <a:t> </a:t>
            </a:r>
            <a:r>
              <a:rPr lang="zh-CN" altLang="en-US" sz="3200"/>
              <a:t>该部分展示的数据包括实时更新的数据和静态的数据，实时更新的数据都是用的highchart的实时更新的折线图来展示的。Js脚本每三秒向服务器请求一次数据，服务器返回这三秒内接收到的数据的信息。静态数据展示使用的是静态折线图和饼形图。历史数据只展示客流量和入店量。因为其余的数据展示历史并没有很大的意义，所以我们只选择这两个可能会对使用者有帮助的部分进行展示。展示的数据全部都从数据库获取，根据数据的时间列来筛选。</a:t>
            </a:r>
            <a:endParaRPr lang="zh-CN" altLang="en-US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40" y="235858"/>
            <a:ext cx="11420701" cy="1143000"/>
          </a:xfrm>
        </p:spPr>
        <p:txBody>
          <a:bodyPr>
            <a:noAutofit/>
          </a:bodyPr>
          <a:lstStyle/>
          <a:p>
            <a:r>
              <a:rPr lang="zh-CN" altLang="en-US" sz="4800" b="1" dirty="0"/>
              <a:t>系统设计介绍</a:t>
            </a:r>
            <a:endParaRPr lang="zh-CN" altLang="en-US" sz="4800" b="1" dirty="0"/>
          </a:p>
        </p:txBody>
      </p:sp>
      <p:pic>
        <p:nvPicPr>
          <p:cNvPr id="24" name="图片 1"/>
          <p:cNvPicPr>
            <a:picLocks noChangeAspect="1"/>
          </p:cNvPicPr>
          <p:nvPr/>
        </p:nvPicPr>
        <p:blipFill>
          <a:blip r:embed="rId1"/>
          <a:srcRect l="15031" t="8424" r="52840" b="34152"/>
          <a:stretch>
            <a:fillRect/>
          </a:stretch>
        </p:blipFill>
        <p:spPr>
          <a:xfrm>
            <a:off x="3136900" y="1713230"/>
            <a:ext cx="7030720" cy="4864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66725" y="1460500"/>
            <a:ext cx="353060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ym typeface="+mn-ea"/>
              </a:rPr>
              <a:t>四：系统框架图</a:t>
            </a:r>
            <a:endParaRPr lang="zh-CN" altLang="en-US" sz="2800" dirty="0">
              <a:sym typeface="+mn-ea"/>
            </a:endParaRPr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627245" y="2834640"/>
            <a:ext cx="293751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50800" cmpd="thickThin">
                  <a:solidFill>
                    <a:srgbClr val="5B9BD5">
                      <a:lumMod val="75000"/>
                    </a:srgbClr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谢谢！</a:t>
            </a:r>
            <a:endParaRPr lang="zh-CN" altLang="en-US" sz="7200" b="1">
              <a:ln w="50800" cmpd="thickThin">
                <a:solidFill>
                  <a:srgbClr val="5B9BD5">
                    <a:lumMod val="75000"/>
                  </a:srgbClr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" y="0"/>
            <a:ext cx="12192000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8897" y="729980"/>
            <a:ext cx="8534400" cy="1507067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商场每天来往的客人数以万计，数据每时每刻都在产生，若我们对这些数据加以科学的分析利用，带来的商业收益将远远超出想象。</a:t>
            </a:r>
            <a:endParaRPr lang="zh-CN" altLang="en-US" sz="2000" b="1" dirty="0"/>
          </a:p>
        </p:txBody>
      </p:sp>
      <p:sp>
        <p:nvSpPr>
          <p:cNvPr id="7" name="标题 1"/>
          <p:cNvSpPr txBox="1"/>
          <p:nvPr/>
        </p:nvSpPr>
        <p:spPr>
          <a:xfrm>
            <a:off x="2608307" y="57959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000" b="1" dirty="0"/>
              <a:t>每家店铺都会有自己的</a:t>
            </a:r>
            <a:r>
              <a:rPr lang="en-US" altLang="zh-CN" sz="2000" b="1" dirty="0"/>
              <a:t>WIFI</a:t>
            </a:r>
            <a:r>
              <a:rPr lang="zh-CN" altLang="en-US" sz="2000" b="1" dirty="0"/>
              <a:t>热点，利用</a:t>
            </a:r>
            <a:r>
              <a:rPr lang="en-US" altLang="zh-CN" sz="2000" b="1" dirty="0"/>
              <a:t>WIFI</a:t>
            </a:r>
            <a:r>
              <a:rPr lang="zh-CN" altLang="en-US" sz="2000" b="1" dirty="0"/>
              <a:t>探针收集数据打破了传统客流量分析的模式，降低了成本，增加可靠性。</a:t>
            </a:r>
            <a:endParaRPr lang="zh-CN" altLang="en-US" sz="2000" b="1" dirty="0"/>
          </a:p>
        </p:txBody>
      </p:sp>
      <p:sp>
        <p:nvSpPr>
          <p:cNvPr id="8" name="标题 1"/>
          <p:cNvSpPr txBox="1"/>
          <p:nvPr/>
        </p:nvSpPr>
        <p:spPr>
          <a:xfrm>
            <a:off x="3049487" y="158896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b="1" dirty="0"/>
              <a:t>所以本系统应运而生。</a:t>
            </a:r>
            <a:endParaRPr lang="zh-CN" altLang="en-US" sz="4400" b="1" dirty="0"/>
          </a:p>
        </p:txBody>
      </p:sp>
      <p:sp>
        <p:nvSpPr>
          <p:cNvPr id="9" name="矩形 8"/>
          <p:cNvSpPr/>
          <p:nvPr/>
        </p:nvSpPr>
        <p:spPr>
          <a:xfrm>
            <a:off x="786950" y="2680529"/>
            <a:ext cx="99709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/>
              <a:t>基于</a:t>
            </a:r>
            <a:r>
              <a:rPr lang="en-US" altLang="zh-CN" sz="4800" b="1" dirty="0"/>
              <a:t>WIFI</a:t>
            </a:r>
            <a:r>
              <a:rPr lang="zh-CN" altLang="en-US" sz="4800" b="1" dirty="0"/>
              <a:t>探针的商业大数据分析系统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2"/>
      <p:bldP spid="8" grpId="1"/>
      <p:bldP spid="8" grpId="2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6023" y="1661491"/>
            <a:ext cx="3341542" cy="396361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  <a:softEdge rad="31750"/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84213" y="685800"/>
            <a:ext cx="5899467" cy="1951383"/>
          </a:xfrm>
        </p:spPr>
        <p:txBody>
          <a:bodyPr/>
          <a:lstStyle/>
          <a:p>
            <a:r>
              <a:rPr lang="en-US" altLang="zh-CN" dirty="0"/>
              <a:t>WIFI</a:t>
            </a:r>
            <a:r>
              <a:rPr lang="zh-CN" altLang="en-US" dirty="0"/>
              <a:t>探针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684213" y="2637182"/>
            <a:ext cx="6207038" cy="3522549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探针的原理是利用智能设备商</a:t>
            </a:r>
            <a:r>
              <a:rPr lang="en-US" altLang="zh-CN" dirty="0"/>
              <a:t>WIFI</a:t>
            </a:r>
            <a:r>
              <a:rPr lang="zh-CN" altLang="en-US" dirty="0"/>
              <a:t>模块所发出的无线广播信号进行设备的感知，就像是网站上的</a:t>
            </a:r>
            <a:r>
              <a:rPr lang="en-US" altLang="zh-CN" dirty="0"/>
              <a:t>Cookie</a:t>
            </a:r>
            <a:r>
              <a:rPr lang="zh-CN" altLang="en-US" dirty="0"/>
              <a:t>，他会记录你的访问行为和轨迹。不同的是，通过手机</a:t>
            </a:r>
            <a:r>
              <a:rPr lang="en-US" altLang="zh-CN" dirty="0"/>
              <a:t>MAC</a:t>
            </a:r>
            <a:r>
              <a:rPr lang="zh-CN" altLang="en-US" dirty="0"/>
              <a:t>地址所采集的是你的线下行为轨迹，比如喜欢逛什么地方，一周逛几次。相同的是，他都无法直接记录你的个人信息，例如你是谁，手机号多少，这都无法直接获得。</a:t>
            </a:r>
            <a:endParaRPr lang="zh-CN" altLang="en-US" dirty="0"/>
          </a:p>
          <a:p>
            <a:r>
              <a:rPr lang="zh-CN" altLang="en-US" dirty="0"/>
              <a:t>通过对采集</a:t>
            </a:r>
            <a:r>
              <a:rPr lang="en-US" altLang="zh-CN" dirty="0"/>
              <a:t>MAC</a:t>
            </a:r>
            <a:r>
              <a:rPr lang="zh-CN" altLang="en-US" dirty="0"/>
              <a:t>地址数据的分析与统计，可以把握门店的客流情况，精准监控客流质量，实时展示客流转化情况，从而帮助检测营销效果，发现潜在机会和改进措施，为便捷、高效精细化运营提供全方位数据参考。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1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5035269" cy="1842247"/>
          </a:xfrm>
        </p:spPr>
        <p:txBody>
          <a:bodyPr/>
          <a:lstStyle/>
          <a:p>
            <a:r>
              <a:rPr lang="zh-CN" altLang="en-US" dirty="0"/>
              <a:t>设备功能简单介绍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212" y="2384612"/>
            <a:ext cx="8535987" cy="3609788"/>
          </a:xfrm>
        </p:spPr>
        <p:txBody>
          <a:bodyPr/>
          <a:lstStyle/>
          <a:p>
            <a:r>
              <a:rPr lang="zh-CN" altLang="en-US" dirty="0"/>
              <a:t>设备采用</a:t>
            </a:r>
            <a:r>
              <a:rPr lang="en-US" altLang="zh-CN" dirty="0"/>
              <a:t>WIFI</a:t>
            </a:r>
            <a:r>
              <a:rPr lang="zh-CN" altLang="en-US" dirty="0"/>
              <a:t>探针网卡和路由器设备，自主设计的双网卡架构，采集和路由器功能并行进行，集</a:t>
            </a:r>
            <a:r>
              <a:rPr lang="en-US" altLang="zh-CN" dirty="0"/>
              <a:t>WIFI</a:t>
            </a:r>
            <a:r>
              <a:rPr lang="zh-CN" altLang="en-US" dirty="0"/>
              <a:t>路由器和探针功能于一体，探针网卡非</a:t>
            </a:r>
            <a:r>
              <a:rPr lang="en-US" altLang="zh-CN" dirty="0" err="1"/>
              <a:t>Openwrt</a:t>
            </a:r>
            <a:r>
              <a:rPr lang="zh-CN" altLang="en-US" dirty="0"/>
              <a:t>系统改造。支持以太口传输数据</a:t>
            </a:r>
            <a:r>
              <a:rPr lang="en-US" altLang="zh-CN" dirty="0"/>
              <a:t>(</a:t>
            </a:r>
            <a:r>
              <a:rPr lang="zh-CN" altLang="en-US" dirty="0"/>
              <a:t>保证数据传输不丢包、安全性稳定性高</a:t>
            </a:r>
            <a:r>
              <a:rPr lang="en-US" altLang="zh-CN" dirty="0"/>
              <a:t>)</a:t>
            </a:r>
            <a:r>
              <a:rPr lang="zh-CN" altLang="en-US" dirty="0"/>
              <a:t>，支持</a:t>
            </a:r>
            <a:r>
              <a:rPr lang="en-US" altLang="zh-CN" dirty="0"/>
              <a:t>WIFI</a:t>
            </a:r>
            <a:r>
              <a:rPr lang="zh-CN" altLang="en-US" dirty="0"/>
              <a:t>传输数据</a:t>
            </a:r>
            <a:r>
              <a:rPr lang="en-US" altLang="zh-CN" dirty="0"/>
              <a:t>(</a:t>
            </a:r>
            <a:r>
              <a:rPr lang="en-US" altLang="zh-CN" dirty="0" err="1"/>
              <a:t>wifi</a:t>
            </a:r>
            <a:r>
              <a:rPr lang="en-US" altLang="zh-CN" dirty="0"/>
              <a:t> client</a:t>
            </a:r>
            <a:r>
              <a:rPr lang="zh-CN" altLang="en-US" dirty="0"/>
              <a:t>功能</a:t>
            </a:r>
            <a:r>
              <a:rPr lang="en-US" altLang="zh-CN" dirty="0"/>
              <a:t>)</a:t>
            </a:r>
            <a:r>
              <a:rPr lang="zh-CN" altLang="en-US" dirty="0"/>
              <a:t>，支持外置</a:t>
            </a:r>
            <a:r>
              <a:rPr lang="en-US" altLang="zh-CN" dirty="0"/>
              <a:t>U</a:t>
            </a:r>
            <a:r>
              <a:rPr lang="zh-CN" altLang="en-US" dirty="0"/>
              <a:t>盘离线存储数据，支持主动探测技术，支持路由器</a:t>
            </a:r>
            <a:r>
              <a:rPr lang="en-US" altLang="zh-CN" dirty="0"/>
              <a:t>WIFI</a:t>
            </a:r>
            <a:r>
              <a:rPr lang="zh-CN" altLang="en-US" dirty="0"/>
              <a:t>上网功能</a:t>
            </a:r>
            <a:r>
              <a:rPr lang="en-US" altLang="zh-CN" dirty="0"/>
              <a:t>(</a:t>
            </a:r>
            <a:r>
              <a:rPr lang="zh-CN" altLang="en-US" dirty="0"/>
              <a:t>因为是双网卡设计，上网网卡不受任何影响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mac</a:t>
            </a:r>
            <a:r>
              <a:rPr lang="zh-CN" altLang="en-US" dirty="0"/>
              <a:t>采集并发量最大为</a:t>
            </a:r>
            <a:r>
              <a:rPr lang="en-US" altLang="zh-CN" dirty="0"/>
              <a:t>1000</a:t>
            </a:r>
            <a:r>
              <a:rPr lang="zh-CN" altLang="en-US" dirty="0"/>
              <a:t>个以上，路由器可以作为店铺上网或者商场公用</a:t>
            </a:r>
            <a:r>
              <a:rPr lang="en-US" altLang="zh-CN" dirty="0"/>
              <a:t>WIFI</a:t>
            </a:r>
            <a:r>
              <a:rPr lang="zh-CN" altLang="en-US" dirty="0"/>
              <a:t>上网使用，设备配置简单，和一般路由器配置方式一样，内存</a:t>
            </a:r>
            <a:r>
              <a:rPr lang="en-US" altLang="zh-CN" dirty="0"/>
              <a:t>64MB</a:t>
            </a:r>
            <a:r>
              <a:rPr lang="zh-CN" altLang="en-US" dirty="0"/>
              <a:t>，</a:t>
            </a:r>
            <a:r>
              <a:rPr lang="en-US" altLang="zh-CN" dirty="0"/>
              <a:t>8MBflash</a:t>
            </a:r>
            <a:r>
              <a:rPr lang="zh-CN" altLang="en-US" dirty="0"/>
              <a:t>，采集个数不限制，最高一秒上传一次数据，数据传输方式是</a:t>
            </a:r>
            <a:r>
              <a:rPr lang="en-US" altLang="zh-CN" dirty="0"/>
              <a:t>http post</a:t>
            </a:r>
            <a:r>
              <a:rPr lang="zh-CN" altLang="en-US" dirty="0"/>
              <a:t>，数据结构</a:t>
            </a:r>
            <a:r>
              <a:rPr lang="en-US" altLang="zh-CN" dirty="0" err="1"/>
              <a:t>json</a:t>
            </a:r>
            <a:r>
              <a:rPr lang="zh-CN" altLang="en-US" dirty="0"/>
              <a:t>，可以方便快速对接到您的云服务器，支持断网自动保存数据，网络通之后自动上报数据。设备</a:t>
            </a:r>
            <a:r>
              <a:rPr lang="en-US" altLang="zh-CN" dirty="0"/>
              <a:t>IP</a:t>
            </a:r>
            <a:r>
              <a:rPr lang="zh-CN" altLang="en-US" dirty="0"/>
              <a:t>默认为：</a:t>
            </a:r>
            <a:r>
              <a:rPr lang="en-US" altLang="zh-CN" dirty="0"/>
              <a:t>192.168.100.168</a:t>
            </a:r>
            <a:r>
              <a:rPr lang="zh-CN" altLang="en-US" dirty="0"/>
              <a:t>，</a:t>
            </a:r>
            <a:r>
              <a:rPr lang="en-US" altLang="zh-CN" dirty="0"/>
              <a:t>WIFI</a:t>
            </a:r>
            <a:r>
              <a:rPr lang="zh-CN" altLang="en-US" dirty="0"/>
              <a:t>默认为</a:t>
            </a:r>
            <a:r>
              <a:rPr lang="en-US" altLang="zh-CN" dirty="0"/>
              <a:t>client</a:t>
            </a:r>
            <a:r>
              <a:rPr lang="zh-CN" altLang="en-US" dirty="0"/>
              <a:t>模式。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212" y="1989221"/>
            <a:ext cx="8299367" cy="380197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306841" y="105229"/>
            <a:ext cx="5035269" cy="11865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设备功能简单介绍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1045029"/>
            <a:ext cx="12192000" cy="5812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40" y="235858"/>
            <a:ext cx="11420701" cy="1143000"/>
          </a:xfrm>
        </p:spPr>
        <p:txBody>
          <a:bodyPr>
            <a:noAutofit/>
          </a:bodyPr>
          <a:lstStyle/>
          <a:p>
            <a:r>
              <a:rPr lang="zh-CN" altLang="en-US" sz="4800" b="1" dirty="0"/>
              <a:t>系统设计介绍</a:t>
            </a:r>
            <a:endParaRPr lang="zh-CN" altLang="en-US" sz="48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6498" y="1908628"/>
            <a:ext cx="10999787" cy="4492171"/>
          </a:xfrm>
        </p:spPr>
        <p:txBody>
          <a:bodyPr>
            <a:normAutofit/>
          </a:bodyPr>
          <a:lstStyle/>
          <a:p>
            <a:r>
              <a:rPr lang="zh-CN" altLang="en-US" sz="3300" dirty="0"/>
              <a:t>一 数据采集模块：</a:t>
            </a:r>
            <a:endParaRPr lang="en-US" altLang="zh-CN" sz="3300" dirty="0"/>
          </a:p>
          <a:p>
            <a:r>
              <a:rPr lang="en-US" altLang="zh-CN" sz="3300" dirty="0"/>
              <a:t>	</a:t>
            </a:r>
            <a:r>
              <a:rPr lang="zh-CN" altLang="en-US" sz="3300" dirty="0"/>
              <a:t>数据采集模块采用</a:t>
            </a:r>
            <a:r>
              <a:rPr lang="en-US" altLang="zh-CN" sz="3300" dirty="0"/>
              <a:t>python</a:t>
            </a:r>
            <a:r>
              <a:rPr lang="zh-CN" altLang="en-US" sz="3300" dirty="0"/>
              <a:t>成熟的</a:t>
            </a:r>
            <a:r>
              <a:rPr lang="en-US" altLang="zh-CN" sz="3300" dirty="0"/>
              <a:t>web</a:t>
            </a:r>
            <a:r>
              <a:rPr lang="zh-CN" altLang="en-US" sz="3300" dirty="0"/>
              <a:t>开发框架</a:t>
            </a:r>
            <a:r>
              <a:rPr lang="en-US" altLang="zh-CN" sz="3300" dirty="0"/>
              <a:t>Flask</a:t>
            </a:r>
            <a:r>
              <a:rPr lang="zh-CN" altLang="en-US" sz="3300" dirty="0"/>
              <a:t>，系统稳定性好，数据采集量大，兼容高并发的数据源而不失真，数据采集模块接收到来自探针的数据后加以简单处理使之适应</a:t>
            </a:r>
            <a:r>
              <a:rPr lang="en-US" altLang="zh-CN" sz="3300" dirty="0" err="1"/>
              <a:t>Mysql</a:t>
            </a:r>
            <a:r>
              <a:rPr lang="zh-CN" altLang="en-US" sz="3300" dirty="0"/>
              <a:t>数据库的数据结构，并存入数据库。</a:t>
            </a:r>
            <a:endParaRPr lang="en-US" altLang="zh-CN" sz="3300" dirty="0"/>
          </a:p>
          <a:p>
            <a:r>
              <a:rPr lang="en-US" altLang="zh-CN" sz="3300" dirty="0"/>
              <a:t>	</a:t>
            </a:r>
            <a:r>
              <a:rPr lang="zh-CN" altLang="en-US" sz="3300" dirty="0"/>
              <a:t>数据采集模块中的数据导入模块采用</a:t>
            </a:r>
            <a:r>
              <a:rPr lang="en-US" altLang="zh-CN" sz="3300" dirty="0" err="1"/>
              <a:t>Sqoop</a:t>
            </a:r>
            <a:r>
              <a:rPr lang="zh-CN" altLang="en-US" sz="3300" dirty="0"/>
              <a:t>数据库导入工具将大量数据存入</a:t>
            </a:r>
            <a:r>
              <a:rPr lang="en-US" altLang="zh-CN" sz="3300" dirty="0"/>
              <a:t>Hadoop</a:t>
            </a:r>
            <a:r>
              <a:rPr lang="zh-CN" altLang="en-US" sz="3300" dirty="0"/>
              <a:t>中，并导入</a:t>
            </a:r>
            <a:r>
              <a:rPr lang="en-US" altLang="zh-CN" sz="3300" dirty="0"/>
              <a:t>hive</a:t>
            </a:r>
            <a:r>
              <a:rPr lang="zh-CN" altLang="en-US" sz="3300" dirty="0"/>
              <a:t>进行数据保存，以应用于离线计算。</a:t>
            </a:r>
            <a:endParaRPr lang="zh-CN" altLang="en-US" sz="3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6040" y="235858"/>
            <a:ext cx="11420701" cy="1143000"/>
          </a:xfrm>
        </p:spPr>
        <p:txBody>
          <a:bodyPr>
            <a:noAutofit/>
          </a:bodyPr>
          <a:lstStyle/>
          <a:p>
            <a:r>
              <a:rPr lang="zh-CN" altLang="en-US" sz="4800" b="1" dirty="0"/>
              <a:t>系统设计介绍</a:t>
            </a:r>
            <a:endParaRPr lang="zh-CN" altLang="en-US" sz="4800" b="1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147183" y="1494971"/>
            <a:ext cx="10999787" cy="3077028"/>
          </a:xfrm>
        </p:spPr>
        <p:txBody>
          <a:bodyPr>
            <a:normAutofit/>
          </a:bodyPr>
          <a:lstStyle/>
          <a:p>
            <a:r>
              <a:rPr lang="zh-CN" altLang="en-US" sz="3300" dirty="0"/>
              <a:t>二 数据展示模块：</a:t>
            </a:r>
            <a:endParaRPr lang="en-US" altLang="zh-CN" sz="3300" dirty="0"/>
          </a:p>
          <a:p>
            <a:r>
              <a:rPr lang="en-US" altLang="zh-CN" sz="3300" dirty="0"/>
              <a:t>	</a:t>
            </a:r>
            <a:r>
              <a:rPr lang="zh-CN" altLang="en-US" sz="3300" dirty="0"/>
              <a:t>数据采集模块采用</a:t>
            </a:r>
            <a:r>
              <a:rPr lang="en-US" altLang="zh-CN" sz="3300" dirty="0"/>
              <a:t>python</a:t>
            </a:r>
            <a:r>
              <a:rPr lang="zh-CN" altLang="en-US" sz="3300" dirty="0"/>
              <a:t>成熟的</a:t>
            </a:r>
            <a:r>
              <a:rPr lang="en-US" altLang="zh-CN" sz="3300" dirty="0"/>
              <a:t>web</a:t>
            </a:r>
            <a:r>
              <a:rPr lang="zh-CN" altLang="en-US" sz="3300" dirty="0"/>
              <a:t>开发框架</a:t>
            </a:r>
            <a:r>
              <a:rPr lang="en-US" altLang="zh-CN" sz="3300" dirty="0"/>
              <a:t>Flask</a:t>
            </a:r>
            <a:r>
              <a:rPr lang="zh-CN" altLang="en-US" sz="3300" dirty="0"/>
              <a:t>作为后台支持，前段采用</a:t>
            </a:r>
            <a:r>
              <a:rPr lang="en-US" altLang="zh-CN" sz="3300" dirty="0" err="1"/>
              <a:t>highcharts</a:t>
            </a:r>
            <a:r>
              <a:rPr lang="zh-CN" altLang="en-US" sz="3300" dirty="0"/>
              <a:t>对数据进行渲染，让数据可视化变得更简单易懂。</a:t>
            </a:r>
            <a:endParaRPr lang="zh-CN" altLang="en-US" sz="3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40" y="235858"/>
            <a:ext cx="11420701" cy="1143000"/>
          </a:xfrm>
        </p:spPr>
        <p:txBody>
          <a:bodyPr>
            <a:noAutofit/>
          </a:bodyPr>
          <a:lstStyle/>
          <a:p>
            <a:r>
              <a:rPr lang="zh-CN" altLang="en-US" sz="4800" b="1" dirty="0"/>
              <a:t>系统设计介绍</a:t>
            </a:r>
            <a:endParaRPr lang="zh-CN" altLang="en-US" sz="48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5905" y="1609090"/>
            <a:ext cx="10999470" cy="5169535"/>
          </a:xfrm>
        </p:spPr>
        <p:txBody>
          <a:bodyPr>
            <a:normAutofit fontScale="90000"/>
          </a:bodyPr>
          <a:lstStyle/>
          <a:p>
            <a:r>
              <a:rPr lang="zh-CN" altLang="en-US" sz="3300" dirty="0"/>
              <a:t>三 系统主要算法：</a:t>
            </a:r>
            <a:endParaRPr lang="zh-CN" altLang="en-US" sz="3300" dirty="0"/>
          </a:p>
          <a:p>
            <a:r>
              <a:rPr lang="zh-CN" altLang="en-US" sz="2800" dirty="0"/>
              <a:t>实时计算驻店时长算法描述：</a:t>
            </a:r>
            <a:endParaRPr lang="zh-CN" altLang="en-US" sz="2800" dirty="0"/>
          </a:p>
          <a:p>
            <a:r>
              <a:rPr lang="zh-CN" altLang="en-US" sz="2800" dirty="0"/>
              <a:t>inshop_time表存储所有进入过店铺的mac,当接收一个新mac，查询inshop_time表是否有flag为1的该mac的记录,如果表中没有该mac并且该mac在店铺内而且发送该数据的WiFi探针是指定的探针,将mac和time存入表,flag设为1,如果表中有该mac并且该mac在店铺外而且发送该数据的WiFi探针是指定的探针,查询表中该mac对应的时间,并与接收到的mac时间做差,将查询到的mac更新,flag设为0,并将对应的时间差的代号存入.（该算法要求将一个WiFi探针放在靠近店铺中部的位置，并且计算该探针距离店铺边缘的距离，作为算法中判断mac地址是否是在店铺内部的依据，同时也需要记录该探针的ID，作为判断使用）</a:t>
            </a:r>
            <a:endParaRPr lang="zh-CN" altLang="en-US" sz="2800" dirty="0"/>
          </a:p>
          <a:p>
            <a:endParaRPr lang="en-US" altLang="zh-CN" sz="3300" dirty="0"/>
          </a:p>
          <a:p>
            <a:endParaRPr lang="zh-CN" altLang="en-US" sz="3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73100" y="1555750"/>
            <a:ext cx="11072495" cy="3322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计算顾客来访周期算法描述：</a:t>
            </a:r>
            <a:endParaRPr lang="zh-CN" altLang="en-US" sz="3200"/>
          </a:p>
          <a:p>
            <a:r>
              <a:rPr lang="zh-CN" altLang="en-US" sz="3600"/>
              <a:t>查询inshop_time中当日flag为0的数据,每个mac地址查询一次。根据传入的mac地址来判断data_set中是否有该mac,若没有则将mac和时间插入data_set,若有则根据新老时间来计算来访周期,删除旧数据,将mac,时间和来访周期存入表中.</a:t>
            </a:r>
            <a:endParaRPr lang="zh-CN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1817</Words>
  <Application>WPS 演示</Application>
  <PresentationFormat>宽屏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Wingdings 3</vt:lpstr>
      <vt:lpstr>幼圆</vt:lpstr>
      <vt:lpstr>Century Gothic</vt:lpstr>
      <vt:lpstr>Segoe Print</vt:lpstr>
      <vt:lpstr>微软雅黑</vt:lpstr>
      <vt:lpstr>Calibri</vt:lpstr>
      <vt:lpstr>Symbol</vt:lpstr>
      <vt:lpstr>幼圆</vt:lpstr>
      <vt:lpstr>切片</vt:lpstr>
      <vt:lpstr>基于WIFI探针的商业大数据分析系统</vt:lpstr>
      <vt:lpstr>商场每天来往的客人数以万计，数据每时每刻都在产生，若我们对这些数据加以科学的分析利用，带来的商业收益将远远超出想象。</vt:lpstr>
      <vt:lpstr>WIFI探针</vt:lpstr>
      <vt:lpstr>设备功能简单介绍</vt:lpstr>
      <vt:lpstr>PowerPoint 演示文稿</vt:lpstr>
      <vt:lpstr>系统设计介绍</vt:lpstr>
      <vt:lpstr>系统设计介绍</vt:lpstr>
      <vt:lpstr>系统设计介绍</vt:lpstr>
      <vt:lpstr>PowerPoint 演示文稿</vt:lpstr>
      <vt:lpstr>PowerPoint 演示文稿</vt:lpstr>
      <vt:lpstr>系统设计介绍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基于WIFI探针的商业大数据分析系统</dc:title>
  <dc:creator>Zheng Li</dc:creator>
  <cp:lastModifiedBy>Administrator</cp:lastModifiedBy>
  <cp:revision>16</cp:revision>
  <dcterms:created xsi:type="dcterms:W3CDTF">2017-06-18T03:57:00Z</dcterms:created>
  <dcterms:modified xsi:type="dcterms:W3CDTF">2017-06-29T12:18:49Z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2052-10.1.0.6104</vt:lpwstr>
  </property>
</Properties>
</file>