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91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319779830252633E-2"/>
          <c:y val="9.6441516991773071E-2"/>
          <c:w val="0.88511663659644968"/>
          <c:h val="0.72527987539629657"/>
        </c:manualLayout>
      </c:layout>
      <c:pie3DChart>
        <c:varyColors val="1"/>
        <c:ser>
          <c:idx val="0"/>
          <c:order val="0"/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693-4779-A11A-0AA87881D17C}"/>
              </c:ext>
            </c:extLst>
          </c:dPt>
          <c:dPt>
            <c:idx val="1"/>
            <c:bubble3D val="0"/>
            <c:explosion val="9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693-4779-A11A-0AA87881D17C}"/>
              </c:ext>
            </c:extLst>
          </c:dPt>
          <c:dLbls>
            <c:dLbl>
              <c:idx val="0"/>
              <c:layout>
                <c:manualLayout>
                  <c:x val="-0.17450682852807292"/>
                  <c:y val="-0.341381162072897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defRPr>
                    </a:pPr>
                    <a:fld id="{0843595A-0305-4E61-BA22-AD9C223B99A8}" type="CATEGORYNAME">
                      <a:rPr lang="en-US" sz="2000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, </a:t>
                    </a:r>
                    <a:fld id="{E44338B2-F6DE-4318-A8F7-90018E3C0CEA}" type="VALUE">
                      <a:rPr lang="en-US" sz="2000" b="1" baseline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[VALUE]</a:t>
                    </a:fld>
                    <a:endParaRPr lang="en-US" sz="2000" b="1" baseline="0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c:rich>
              </c:tx>
              <c:spPr>
                <a:xfrm>
                  <a:off x="1745592" y="1226610"/>
                  <a:ext cx="2475887" cy="495167"/>
                </a:xfr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2340"/>
                        <a:gd name="adj2" fmla="val -47088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647883733804897"/>
                      <c:h val="0.239119804103927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93-4779-A11A-0AA87881D17C}"/>
                </c:ext>
              </c:extLst>
            </c:dLbl>
            <c:dLbl>
              <c:idx val="1"/>
              <c:layout>
                <c:manualLayout>
                  <c:x val="0.12392513909964593"/>
                  <c:y val="0.1465818723237266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defRPr>
                    </a:pPr>
                    <a:fld id="{621DF3F4-E7B5-44A3-9BB8-7BD7510A0FA4}" type="CATEGORYNAME">
                      <a:rPr lang="en-US" sz="2000" b="1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[CATEGORY NAME]</a:t>
                    </a:fld>
                    <a:r>
                      <a:rPr lang="en-US" sz="2000" b="1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, </a:t>
                    </a:r>
                    <a:fld id="{98219E8B-D200-4C13-8852-9CF37647D7E0}" type="VALUE">
                      <a:rPr lang="en-US" sz="2000" b="1" baseline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 b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[VALUE]</a:t>
                    </a:fld>
                    <a:endParaRPr lang="en-US" sz="2000" b="1" baseline="0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c:rich>
              </c:tx>
              <c:spPr>
                <a:xfrm>
                  <a:off x="520700" y="542303"/>
                  <a:ext cx="3370938" cy="394773"/>
                </a:xfr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5332"/>
                        <a:gd name="adj2" fmla="val -43669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6712903110176478"/>
                      <c:h val="0.119905854709603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93-4779-A11A-0AA87881D17C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2"/>
              <c:pt idx="0">
                <c:v>CoV-2 Viruses</c:v>
              </c:pt>
              <c:pt idx="1">
                <c:v>Corona Viruses</c:v>
              </c:pt>
            </c:strLit>
          </c:cat>
          <c:val>
            <c:numRef>
              <c:f>Sheet1!$A$1:$A$2</c:f>
              <c:numCache>
                <c:formatCode>General</c:formatCode>
                <c:ptCount val="2"/>
                <c:pt idx="0">
                  <c:v>2503</c:v>
                </c:pt>
                <c:pt idx="1">
                  <c:v>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93-4779-A11A-0AA87881D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143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313432835820892E-2"/>
          <c:y val="0.1195975646903035"/>
          <c:w val="0.94527363184079605"/>
          <c:h val="0.793594834736567"/>
        </c:manualLayout>
      </c:layout>
      <c:pie3DChart>
        <c:varyColors val="1"/>
        <c:ser>
          <c:idx val="0"/>
          <c:order val="0"/>
          <c:explosion val="15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  <a:sp3d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45F-4F67-9269-12D75C450CA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solidFill>
                  <a:schemeClr val="accent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45F-4F67-9269-12D75C450CAD}"/>
              </c:ext>
            </c:extLst>
          </c:dPt>
          <c:dLbls>
            <c:dLbl>
              <c:idx val="1"/>
              <c:layout>
                <c:manualLayout>
                  <c:x val="0.19402985074626863"/>
                  <c:y val="0.1100657258326610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defRPr>
                    </a:pPr>
                    <a:fld id="{DF864AAC-7B3A-4361-B4A7-23B40D4B3294}" type="CATEGORYNAME">
                      <a:rPr lang="en-US" sz="2000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[CATEGORY NAME]</a:t>
                    </a:fld>
                    <a:r>
                      <a:rPr lang="en-US" sz="20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, </a:t>
                    </a:r>
                    <a:fld id="{C7983CA7-D7B3-4A58-99B1-1B65EBE2C625}" type="VALUE">
                      <a:rPr lang="en-US" sz="2000" b="1" baseline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pPr>
                        <a:defRPr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defRPr>
                      </a:pPr>
                      <a:t>[VALUE]</a:t>
                    </a:fld>
                    <a:endParaRPr lang="en-US" sz="2000" baseline="0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6922160849296821"/>
                      <c:h val="0.1271703735424528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5F-4F67-9269-12D75C450CAD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2"/>
              <c:pt idx="0">
                <c:v>Corona Viruses</c:v>
              </c:pt>
              <c:pt idx="1">
                <c:v>Total Viruses</c:v>
              </c:pt>
            </c:strLit>
          </c:cat>
          <c:val>
            <c:numRef>
              <c:f>Sheet1!$A$2:$A$3</c:f>
              <c:numCache>
                <c:formatCode>General</c:formatCode>
                <c:ptCount val="2"/>
                <c:pt idx="0">
                  <c:v>5469</c:v>
                </c:pt>
                <c:pt idx="1">
                  <c:v>1983799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5F-4F67-9269-12D75C450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979981979864458E-2"/>
          <c:y val="0"/>
          <c:w val="0.85045011164649198"/>
          <c:h val="0.10367095493780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5ED87-5925-4DCE-BDC3-A56716DC494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FF226D-A8CA-43E8-A255-DC9DDD5046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Find</a:t>
          </a:r>
        </a:p>
      </dgm:t>
    </dgm:pt>
    <dgm:pt modelId="{B52B8D10-8234-417F-935C-88D799EBD868}" type="parTrans" cxnId="{9B273CAB-F23B-4AD2-A7CC-140B70FF4A25}">
      <dgm:prSet/>
      <dgm:spPr/>
      <dgm:t>
        <a:bodyPr/>
        <a:lstStyle/>
        <a:p>
          <a:endParaRPr lang="en-US"/>
        </a:p>
      </dgm:t>
    </dgm:pt>
    <dgm:pt modelId="{FB48AABE-C948-4E3B-9EA8-F21BC4F88973}" type="sibTrans" cxnId="{9B273CAB-F23B-4AD2-A7CC-140B70FF4A25}">
      <dgm:prSet/>
      <dgm:spPr/>
      <dgm:t>
        <a:bodyPr/>
        <a:lstStyle/>
        <a:p>
          <a:endParaRPr lang="en-US"/>
        </a:p>
      </dgm:t>
    </dgm:pt>
    <dgm:pt modelId="{A149109C-83EC-4FA5-8967-2E92A9549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between length of nucleotide over time</a:t>
          </a:r>
        </a:p>
      </dgm:t>
    </dgm:pt>
    <dgm:pt modelId="{E043180E-D16D-442A-96A3-5DA081780C71}" type="parTrans" cxnId="{1E406BD7-F21F-40EB-AAAE-AEDDAFD37C0E}">
      <dgm:prSet/>
      <dgm:spPr/>
      <dgm:t>
        <a:bodyPr/>
        <a:lstStyle/>
        <a:p>
          <a:endParaRPr lang="en-US"/>
        </a:p>
      </dgm:t>
    </dgm:pt>
    <dgm:pt modelId="{D16A1F3C-4617-43B3-8C1A-EEEE37008CA4}" type="sibTrans" cxnId="{1E406BD7-F21F-40EB-AAAE-AEDDAFD37C0E}">
      <dgm:prSet/>
      <dgm:spPr/>
      <dgm:t>
        <a:bodyPr/>
        <a:lstStyle/>
        <a:p>
          <a:endParaRPr lang="en-US"/>
        </a:p>
      </dgm:t>
    </dgm:pt>
    <dgm:pt modelId="{3AE795AF-C003-4A66-A71E-B6EDD11820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Find</a:t>
          </a:r>
        </a:p>
      </dgm:t>
    </dgm:pt>
    <dgm:pt modelId="{7B210C40-ED0C-451D-9B02-4C368C63D20A}" type="parTrans" cxnId="{FB78F7D0-BCBC-45EC-814F-A0CF7945A05C}">
      <dgm:prSet/>
      <dgm:spPr/>
      <dgm:t>
        <a:bodyPr/>
        <a:lstStyle/>
        <a:p>
          <a:endParaRPr lang="en-US"/>
        </a:p>
      </dgm:t>
    </dgm:pt>
    <dgm:pt modelId="{7035B84F-657E-432A-ACDF-A50C6C6A0882}" type="sibTrans" cxnId="{FB78F7D0-BCBC-45EC-814F-A0CF7945A05C}">
      <dgm:prSet/>
      <dgm:spPr/>
      <dgm:t>
        <a:bodyPr/>
        <a:lstStyle/>
        <a:p>
          <a:endParaRPr lang="en-US"/>
        </a:p>
      </dgm:t>
    </dgm:pt>
    <dgm:pt modelId="{6B9091C7-0153-41DC-9595-31D8B28A70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between virulence and length of nucleotides</a:t>
          </a:r>
        </a:p>
      </dgm:t>
    </dgm:pt>
    <dgm:pt modelId="{40BACB29-C517-47DF-A10C-5973CF8D1283}" type="parTrans" cxnId="{64593FCD-C0F7-41B1-8228-836C35760E24}">
      <dgm:prSet/>
      <dgm:spPr/>
      <dgm:t>
        <a:bodyPr/>
        <a:lstStyle/>
        <a:p>
          <a:endParaRPr lang="en-US"/>
        </a:p>
      </dgm:t>
    </dgm:pt>
    <dgm:pt modelId="{6C654C3C-438A-4371-8196-620AE0F47A79}" type="sibTrans" cxnId="{64593FCD-C0F7-41B1-8228-836C35760E24}">
      <dgm:prSet/>
      <dgm:spPr/>
      <dgm:t>
        <a:bodyPr/>
        <a:lstStyle/>
        <a:p>
          <a:endParaRPr lang="en-US"/>
        </a:p>
      </dgm:t>
    </dgm:pt>
    <dgm:pt modelId="{809B1963-2DF5-4D72-BEB8-A05F6D0481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Find</a:t>
          </a:r>
        </a:p>
      </dgm:t>
    </dgm:pt>
    <dgm:pt modelId="{D747CD6F-84F5-4824-87A5-53B2962560E8}" type="parTrans" cxnId="{B412D4F6-DB98-4D94-A6C8-F3A9E464395B}">
      <dgm:prSet/>
      <dgm:spPr/>
      <dgm:t>
        <a:bodyPr/>
        <a:lstStyle/>
        <a:p>
          <a:endParaRPr lang="en-US"/>
        </a:p>
      </dgm:t>
    </dgm:pt>
    <dgm:pt modelId="{9F5351AB-620A-4D1B-8739-2B556299AF24}" type="sibTrans" cxnId="{B412D4F6-DB98-4D94-A6C8-F3A9E464395B}">
      <dgm:prSet/>
      <dgm:spPr/>
      <dgm:t>
        <a:bodyPr/>
        <a:lstStyle/>
        <a:p>
          <a:endParaRPr lang="en-US"/>
        </a:p>
      </dgm:t>
    </dgm:pt>
    <dgm:pt modelId="{531D619E-9AEF-4FBA-961A-692AE9B93B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mutation in genome sequence for each species with time</a:t>
          </a:r>
        </a:p>
      </dgm:t>
    </dgm:pt>
    <dgm:pt modelId="{E5039C00-DEB7-42E0-98A7-7E7CCD1C05DD}" type="parTrans" cxnId="{DF1AAE8D-7F3E-47B7-B52B-E5CA9F858CD3}">
      <dgm:prSet/>
      <dgm:spPr/>
      <dgm:t>
        <a:bodyPr/>
        <a:lstStyle/>
        <a:p>
          <a:endParaRPr lang="en-US"/>
        </a:p>
      </dgm:t>
    </dgm:pt>
    <dgm:pt modelId="{61670295-4E01-421C-88F2-FDC9431BB236}" type="sibTrans" cxnId="{DF1AAE8D-7F3E-47B7-B52B-E5CA9F858CD3}">
      <dgm:prSet/>
      <dgm:spPr/>
      <dgm:t>
        <a:bodyPr/>
        <a:lstStyle/>
        <a:p>
          <a:endParaRPr lang="en-US"/>
        </a:p>
      </dgm:t>
    </dgm:pt>
    <dgm:pt modelId="{A2F626FF-456B-48BF-9987-AA623FA5DA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</a:t>
          </a:r>
        </a:p>
      </dgm:t>
    </dgm:pt>
    <dgm:pt modelId="{51A3E735-C6D1-4D38-AA2D-CEE3A2CB4E29}" type="parTrans" cxnId="{1AF86858-FA6D-4B20-9C78-E77875A123AB}">
      <dgm:prSet/>
      <dgm:spPr/>
      <dgm:t>
        <a:bodyPr/>
        <a:lstStyle/>
        <a:p>
          <a:endParaRPr lang="en-US"/>
        </a:p>
      </dgm:t>
    </dgm:pt>
    <dgm:pt modelId="{9A51317E-37F2-4405-801C-13FDE8B36120}" type="sibTrans" cxnId="{1AF86858-FA6D-4B20-9C78-E77875A123AB}">
      <dgm:prSet/>
      <dgm:spPr/>
      <dgm:t>
        <a:bodyPr/>
        <a:lstStyle/>
        <a:p>
          <a:endParaRPr lang="en-US"/>
        </a:p>
      </dgm:t>
    </dgm:pt>
    <dgm:pt modelId="{7625EE01-0C83-4AD5-BE67-088CC1B5CD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data to forecast the next mutation</a:t>
          </a:r>
        </a:p>
      </dgm:t>
    </dgm:pt>
    <dgm:pt modelId="{A625C189-6ED2-41E5-8C7E-8C0A57F45973}" type="parTrans" cxnId="{5B5A705A-4362-40D8-8A6E-A2B976054206}">
      <dgm:prSet/>
      <dgm:spPr/>
      <dgm:t>
        <a:bodyPr/>
        <a:lstStyle/>
        <a:p>
          <a:endParaRPr lang="en-US"/>
        </a:p>
      </dgm:t>
    </dgm:pt>
    <dgm:pt modelId="{ECD77A94-7915-4830-BB0A-FC9F3CED80ED}" type="sibTrans" cxnId="{5B5A705A-4362-40D8-8A6E-A2B976054206}">
      <dgm:prSet/>
      <dgm:spPr/>
      <dgm:t>
        <a:bodyPr/>
        <a:lstStyle/>
        <a:p>
          <a:endParaRPr lang="en-US"/>
        </a:p>
      </dgm:t>
    </dgm:pt>
    <dgm:pt modelId="{9A17C9AF-9A0D-40E3-A10F-3550CEC946ED}" type="pres">
      <dgm:prSet presAssocID="{E1F5ED87-5925-4DCE-BDC3-A56716DC494C}" presName="root" presStyleCnt="0">
        <dgm:presLayoutVars>
          <dgm:dir/>
          <dgm:resizeHandles val="exact"/>
        </dgm:presLayoutVars>
      </dgm:prSet>
      <dgm:spPr/>
    </dgm:pt>
    <dgm:pt modelId="{DE2E6E89-8D3D-41B8-A52D-D1F4BB27BDC2}" type="pres">
      <dgm:prSet presAssocID="{DFFF226D-A8CA-43E8-A255-DC9DDD5046E8}" presName="compNode" presStyleCnt="0"/>
      <dgm:spPr/>
    </dgm:pt>
    <dgm:pt modelId="{3DD6CA93-B0CA-433F-A97E-ACFD680FFD8F}" type="pres">
      <dgm:prSet presAssocID="{DFFF226D-A8CA-43E8-A255-DC9DDD5046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504F625-B111-4A08-90CC-936D287D3CBA}" type="pres">
      <dgm:prSet presAssocID="{DFFF226D-A8CA-43E8-A255-DC9DDD5046E8}" presName="iconSpace" presStyleCnt="0"/>
      <dgm:spPr/>
    </dgm:pt>
    <dgm:pt modelId="{5F7FF093-B40B-4E30-80EC-9B5A5BA43DE0}" type="pres">
      <dgm:prSet presAssocID="{DFFF226D-A8CA-43E8-A255-DC9DDD5046E8}" presName="parTx" presStyleLbl="revTx" presStyleIdx="0" presStyleCnt="8">
        <dgm:presLayoutVars>
          <dgm:chMax val="0"/>
          <dgm:chPref val="0"/>
        </dgm:presLayoutVars>
      </dgm:prSet>
      <dgm:spPr/>
    </dgm:pt>
    <dgm:pt modelId="{741C7196-3587-48E6-AA2B-57C2B6B3CE49}" type="pres">
      <dgm:prSet presAssocID="{DFFF226D-A8CA-43E8-A255-DC9DDD5046E8}" presName="txSpace" presStyleCnt="0"/>
      <dgm:spPr/>
    </dgm:pt>
    <dgm:pt modelId="{AE6BC37C-F5D7-40F9-9A4F-18BCFADABBC1}" type="pres">
      <dgm:prSet presAssocID="{DFFF226D-A8CA-43E8-A255-DC9DDD5046E8}" presName="desTx" presStyleLbl="revTx" presStyleIdx="1" presStyleCnt="8">
        <dgm:presLayoutVars/>
      </dgm:prSet>
      <dgm:spPr/>
    </dgm:pt>
    <dgm:pt modelId="{BEDA793B-0302-4A05-9AC5-49260F311AE3}" type="pres">
      <dgm:prSet presAssocID="{FB48AABE-C948-4E3B-9EA8-F21BC4F88973}" presName="sibTrans" presStyleCnt="0"/>
      <dgm:spPr/>
    </dgm:pt>
    <dgm:pt modelId="{1BA09C14-EDD1-440D-863C-6B83D9428694}" type="pres">
      <dgm:prSet presAssocID="{3AE795AF-C003-4A66-A71E-B6EDD1182088}" presName="compNode" presStyleCnt="0"/>
      <dgm:spPr/>
    </dgm:pt>
    <dgm:pt modelId="{5BEFA067-A9A4-4CE0-973A-DFC9D76EDD27}" type="pres">
      <dgm:prSet presAssocID="{3AE795AF-C003-4A66-A71E-B6EDD11820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87AD7185-36B4-4B6F-B38F-7987CEEE0D66}" type="pres">
      <dgm:prSet presAssocID="{3AE795AF-C003-4A66-A71E-B6EDD1182088}" presName="iconSpace" presStyleCnt="0"/>
      <dgm:spPr/>
    </dgm:pt>
    <dgm:pt modelId="{04F811B9-9509-44B6-9C4C-21C8428A6C30}" type="pres">
      <dgm:prSet presAssocID="{3AE795AF-C003-4A66-A71E-B6EDD1182088}" presName="parTx" presStyleLbl="revTx" presStyleIdx="2" presStyleCnt="8">
        <dgm:presLayoutVars>
          <dgm:chMax val="0"/>
          <dgm:chPref val="0"/>
        </dgm:presLayoutVars>
      </dgm:prSet>
      <dgm:spPr/>
    </dgm:pt>
    <dgm:pt modelId="{AEC7F598-04DA-4DED-9FE0-EAC4EB120CEE}" type="pres">
      <dgm:prSet presAssocID="{3AE795AF-C003-4A66-A71E-B6EDD1182088}" presName="txSpace" presStyleCnt="0"/>
      <dgm:spPr/>
    </dgm:pt>
    <dgm:pt modelId="{A4FB958D-0370-4DFA-8E48-4D23287C8757}" type="pres">
      <dgm:prSet presAssocID="{3AE795AF-C003-4A66-A71E-B6EDD1182088}" presName="desTx" presStyleLbl="revTx" presStyleIdx="3" presStyleCnt="8">
        <dgm:presLayoutVars/>
      </dgm:prSet>
      <dgm:spPr/>
    </dgm:pt>
    <dgm:pt modelId="{3A55862C-E05D-4287-8341-6931BBA20E95}" type="pres">
      <dgm:prSet presAssocID="{7035B84F-657E-432A-ACDF-A50C6C6A0882}" presName="sibTrans" presStyleCnt="0"/>
      <dgm:spPr/>
    </dgm:pt>
    <dgm:pt modelId="{CCA39C55-4ED1-4D6D-A48B-9944CE3543A5}" type="pres">
      <dgm:prSet presAssocID="{809B1963-2DF5-4D72-BEB8-A05F6D0481C0}" presName="compNode" presStyleCnt="0"/>
      <dgm:spPr/>
    </dgm:pt>
    <dgm:pt modelId="{D6C984AD-DAB7-44F9-8C36-970A226F41A9}" type="pres">
      <dgm:prSet presAssocID="{809B1963-2DF5-4D72-BEB8-A05F6D0481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493A448-6BA4-4090-940D-2ED5DEA8A615}" type="pres">
      <dgm:prSet presAssocID="{809B1963-2DF5-4D72-BEB8-A05F6D0481C0}" presName="iconSpace" presStyleCnt="0"/>
      <dgm:spPr/>
    </dgm:pt>
    <dgm:pt modelId="{A2380E41-8730-4313-A26C-1D068BC066B9}" type="pres">
      <dgm:prSet presAssocID="{809B1963-2DF5-4D72-BEB8-A05F6D0481C0}" presName="parTx" presStyleLbl="revTx" presStyleIdx="4" presStyleCnt="8">
        <dgm:presLayoutVars>
          <dgm:chMax val="0"/>
          <dgm:chPref val="0"/>
        </dgm:presLayoutVars>
      </dgm:prSet>
      <dgm:spPr/>
    </dgm:pt>
    <dgm:pt modelId="{38FF0929-1687-4C95-9041-7683E9D43CBB}" type="pres">
      <dgm:prSet presAssocID="{809B1963-2DF5-4D72-BEB8-A05F6D0481C0}" presName="txSpace" presStyleCnt="0"/>
      <dgm:spPr/>
    </dgm:pt>
    <dgm:pt modelId="{885C3368-F7CE-4F3F-AF08-2649DCEA1D0D}" type="pres">
      <dgm:prSet presAssocID="{809B1963-2DF5-4D72-BEB8-A05F6D0481C0}" presName="desTx" presStyleLbl="revTx" presStyleIdx="5" presStyleCnt="8">
        <dgm:presLayoutVars/>
      </dgm:prSet>
      <dgm:spPr/>
    </dgm:pt>
    <dgm:pt modelId="{8756DB50-43C7-497B-9FBC-D3A3DA311CB5}" type="pres">
      <dgm:prSet presAssocID="{9F5351AB-620A-4D1B-8739-2B556299AF24}" presName="sibTrans" presStyleCnt="0"/>
      <dgm:spPr/>
    </dgm:pt>
    <dgm:pt modelId="{4A7DBA6A-E136-427C-A985-59B8584CD92A}" type="pres">
      <dgm:prSet presAssocID="{A2F626FF-456B-48BF-9987-AA623FA5DAA3}" presName="compNode" presStyleCnt="0"/>
      <dgm:spPr/>
    </dgm:pt>
    <dgm:pt modelId="{4E66CC37-A980-4E71-B3EA-75526A239C6F}" type="pres">
      <dgm:prSet presAssocID="{A2F626FF-456B-48BF-9987-AA623FA5DA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887488-B0A5-4CA9-B69D-61F9E6805CC4}" type="pres">
      <dgm:prSet presAssocID="{A2F626FF-456B-48BF-9987-AA623FA5DAA3}" presName="iconSpace" presStyleCnt="0"/>
      <dgm:spPr/>
    </dgm:pt>
    <dgm:pt modelId="{020B2834-1978-4367-A6FF-59D114898962}" type="pres">
      <dgm:prSet presAssocID="{A2F626FF-456B-48BF-9987-AA623FA5DAA3}" presName="parTx" presStyleLbl="revTx" presStyleIdx="6" presStyleCnt="8">
        <dgm:presLayoutVars>
          <dgm:chMax val="0"/>
          <dgm:chPref val="0"/>
        </dgm:presLayoutVars>
      </dgm:prSet>
      <dgm:spPr/>
    </dgm:pt>
    <dgm:pt modelId="{41DB1CA2-F262-4D16-BDDC-7B5484F7850A}" type="pres">
      <dgm:prSet presAssocID="{A2F626FF-456B-48BF-9987-AA623FA5DAA3}" presName="txSpace" presStyleCnt="0"/>
      <dgm:spPr/>
    </dgm:pt>
    <dgm:pt modelId="{63929419-C7A6-4890-8E4D-EE008DD06D64}" type="pres">
      <dgm:prSet presAssocID="{A2F626FF-456B-48BF-9987-AA623FA5DAA3}" presName="desTx" presStyleLbl="revTx" presStyleIdx="7" presStyleCnt="8">
        <dgm:presLayoutVars/>
      </dgm:prSet>
      <dgm:spPr/>
    </dgm:pt>
  </dgm:ptLst>
  <dgm:cxnLst>
    <dgm:cxn modelId="{D5878002-95BF-4DD0-962A-A5924A7870E0}" type="presOf" srcId="{A149109C-83EC-4FA5-8967-2E92A9549073}" destId="{AE6BC37C-F5D7-40F9-9A4F-18BCFADABBC1}" srcOrd="0" destOrd="0" presId="urn:microsoft.com/office/officeart/2018/5/layout/CenteredIconLabelDescriptionList"/>
    <dgm:cxn modelId="{48C81710-F4FD-4FF9-8DC8-BEBF92EE7F8E}" type="presOf" srcId="{DFFF226D-A8CA-43E8-A255-DC9DDD5046E8}" destId="{5F7FF093-B40B-4E30-80EC-9B5A5BA43DE0}" srcOrd="0" destOrd="0" presId="urn:microsoft.com/office/officeart/2018/5/layout/CenteredIconLabelDescriptionList"/>
    <dgm:cxn modelId="{2EDB9F61-B44A-4438-88AC-C9B9B1295D8A}" type="presOf" srcId="{531D619E-9AEF-4FBA-961A-692AE9B93BA3}" destId="{885C3368-F7CE-4F3F-AF08-2649DCEA1D0D}" srcOrd="0" destOrd="0" presId="urn:microsoft.com/office/officeart/2018/5/layout/CenteredIconLabelDescriptionList"/>
    <dgm:cxn modelId="{1AF86858-FA6D-4B20-9C78-E77875A123AB}" srcId="{E1F5ED87-5925-4DCE-BDC3-A56716DC494C}" destId="{A2F626FF-456B-48BF-9987-AA623FA5DAA3}" srcOrd="3" destOrd="0" parTransId="{51A3E735-C6D1-4D38-AA2D-CEE3A2CB4E29}" sibTransId="{9A51317E-37F2-4405-801C-13FDE8B36120}"/>
    <dgm:cxn modelId="{5B5A705A-4362-40D8-8A6E-A2B976054206}" srcId="{A2F626FF-456B-48BF-9987-AA623FA5DAA3}" destId="{7625EE01-0C83-4AD5-BE67-088CC1B5CD51}" srcOrd="0" destOrd="0" parTransId="{A625C189-6ED2-41E5-8C7E-8C0A57F45973}" sibTransId="{ECD77A94-7915-4830-BB0A-FC9F3CED80ED}"/>
    <dgm:cxn modelId="{DF1AAE8D-7F3E-47B7-B52B-E5CA9F858CD3}" srcId="{809B1963-2DF5-4D72-BEB8-A05F6D0481C0}" destId="{531D619E-9AEF-4FBA-961A-692AE9B93BA3}" srcOrd="0" destOrd="0" parTransId="{E5039C00-DEB7-42E0-98A7-7E7CCD1C05DD}" sibTransId="{61670295-4E01-421C-88F2-FDC9431BB236}"/>
    <dgm:cxn modelId="{4E296F93-E025-445A-A121-F7A2A32833D1}" type="presOf" srcId="{E1F5ED87-5925-4DCE-BDC3-A56716DC494C}" destId="{9A17C9AF-9A0D-40E3-A10F-3550CEC946ED}" srcOrd="0" destOrd="0" presId="urn:microsoft.com/office/officeart/2018/5/layout/CenteredIconLabelDescriptionList"/>
    <dgm:cxn modelId="{77D395A2-5914-4A7F-87B8-0EFC256ED960}" type="presOf" srcId="{809B1963-2DF5-4D72-BEB8-A05F6D0481C0}" destId="{A2380E41-8730-4313-A26C-1D068BC066B9}" srcOrd="0" destOrd="0" presId="urn:microsoft.com/office/officeart/2018/5/layout/CenteredIconLabelDescriptionList"/>
    <dgm:cxn modelId="{9B273CAB-F23B-4AD2-A7CC-140B70FF4A25}" srcId="{E1F5ED87-5925-4DCE-BDC3-A56716DC494C}" destId="{DFFF226D-A8CA-43E8-A255-DC9DDD5046E8}" srcOrd="0" destOrd="0" parTransId="{B52B8D10-8234-417F-935C-88D799EBD868}" sibTransId="{FB48AABE-C948-4E3B-9EA8-F21BC4F88973}"/>
    <dgm:cxn modelId="{C1576AB5-55BE-415E-9942-920B81FDFE2E}" type="presOf" srcId="{3AE795AF-C003-4A66-A71E-B6EDD1182088}" destId="{04F811B9-9509-44B6-9C4C-21C8428A6C30}" srcOrd="0" destOrd="0" presId="urn:microsoft.com/office/officeart/2018/5/layout/CenteredIconLabelDescriptionList"/>
    <dgm:cxn modelId="{27D296B5-690D-4035-9488-CC937859C8D2}" type="presOf" srcId="{7625EE01-0C83-4AD5-BE67-088CC1B5CD51}" destId="{63929419-C7A6-4890-8E4D-EE008DD06D64}" srcOrd="0" destOrd="0" presId="urn:microsoft.com/office/officeart/2018/5/layout/CenteredIconLabelDescriptionList"/>
    <dgm:cxn modelId="{5C1694CC-B0A2-4B63-B20C-D0D5EB04B7A9}" type="presOf" srcId="{A2F626FF-456B-48BF-9987-AA623FA5DAA3}" destId="{020B2834-1978-4367-A6FF-59D114898962}" srcOrd="0" destOrd="0" presId="urn:microsoft.com/office/officeart/2018/5/layout/CenteredIconLabelDescriptionList"/>
    <dgm:cxn modelId="{64593FCD-C0F7-41B1-8228-836C35760E24}" srcId="{3AE795AF-C003-4A66-A71E-B6EDD1182088}" destId="{6B9091C7-0153-41DC-9595-31D8B28A7025}" srcOrd="0" destOrd="0" parTransId="{40BACB29-C517-47DF-A10C-5973CF8D1283}" sibTransId="{6C654C3C-438A-4371-8196-620AE0F47A79}"/>
    <dgm:cxn modelId="{FB78F7D0-BCBC-45EC-814F-A0CF7945A05C}" srcId="{E1F5ED87-5925-4DCE-BDC3-A56716DC494C}" destId="{3AE795AF-C003-4A66-A71E-B6EDD1182088}" srcOrd="1" destOrd="0" parTransId="{7B210C40-ED0C-451D-9B02-4C368C63D20A}" sibTransId="{7035B84F-657E-432A-ACDF-A50C6C6A0882}"/>
    <dgm:cxn modelId="{D48467D2-07E5-4AD8-9E82-C5D6BDA0211E}" type="presOf" srcId="{6B9091C7-0153-41DC-9595-31D8B28A7025}" destId="{A4FB958D-0370-4DFA-8E48-4D23287C8757}" srcOrd="0" destOrd="0" presId="urn:microsoft.com/office/officeart/2018/5/layout/CenteredIconLabelDescriptionList"/>
    <dgm:cxn modelId="{1E406BD7-F21F-40EB-AAAE-AEDDAFD37C0E}" srcId="{DFFF226D-A8CA-43E8-A255-DC9DDD5046E8}" destId="{A149109C-83EC-4FA5-8967-2E92A9549073}" srcOrd="0" destOrd="0" parTransId="{E043180E-D16D-442A-96A3-5DA081780C71}" sibTransId="{D16A1F3C-4617-43B3-8C1A-EEEE37008CA4}"/>
    <dgm:cxn modelId="{B412D4F6-DB98-4D94-A6C8-F3A9E464395B}" srcId="{E1F5ED87-5925-4DCE-BDC3-A56716DC494C}" destId="{809B1963-2DF5-4D72-BEB8-A05F6D0481C0}" srcOrd="2" destOrd="0" parTransId="{D747CD6F-84F5-4824-87A5-53B2962560E8}" sibTransId="{9F5351AB-620A-4D1B-8739-2B556299AF24}"/>
    <dgm:cxn modelId="{046F5284-B724-4723-B0F1-02582638901D}" type="presParOf" srcId="{9A17C9AF-9A0D-40E3-A10F-3550CEC946ED}" destId="{DE2E6E89-8D3D-41B8-A52D-D1F4BB27BDC2}" srcOrd="0" destOrd="0" presId="urn:microsoft.com/office/officeart/2018/5/layout/CenteredIconLabelDescriptionList"/>
    <dgm:cxn modelId="{3D72CF50-0972-4F76-8B5C-5BB7796F1C0C}" type="presParOf" srcId="{DE2E6E89-8D3D-41B8-A52D-D1F4BB27BDC2}" destId="{3DD6CA93-B0CA-433F-A97E-ACFD680FFD8F}" srcOrd="0" destOrd="0" presId="urn:microsoft.com/office/officeart/2018/5/layout/CenteredIconLabelDescriptionList"/>
    <dgm:cxn modelId="{9B01E60F-483D-4683-A86B-124E81426489}" type="presParOf" srcId="{DE2E6E89-8D3D-41B8-A52D-D1F4BB27BDC2}" destId="{B504F625-B111-4A08-90CC-936D287D3CBA}" srcOrd="1" destOrd="0" presId="urn:microsoft.com/office/officeart/2018/5/layout/CenteredIconLabelDescriptionList"/>
    <dgm:cxn modelId="{B2B28D01-D7AC-4C6E-A0E1-02D6B164E7C2}" type="presParOf" srcId="{DE2E6E89-8D3D-41B8-A52D-D1F4BB27BDC2}" destId="{5F7FF093-B40B-4E30-80EC-9B5A5BA43DE0}" srcOrd="2" destOrd="0" presId="urn:microsoft.com/office/officeart/2018/5/layout/CenteredIconLabelDescriptionList"/>
    <dgm:cxn modelId="{1164595A-FE99-44FD-BF55-9DAA7C67689D}" type="presParOf" srcId="{DE2E6E89-8D3D-41B8-A52D-D1F4BB27BDC2}" destId="{741C7196-3587-48E6-AA2B-57C2B6B3CE49}" srcOrd="3" destOrd="0" presId="urn:microsoft.com/office/officeart/2018/5/layout/CenteredIconLabelDescriptionList"/>
    <dgm:cxn modelId="{72D1404E-7896-469B-98E5-CE7D0D6B9CA5}" type="presParOf" srcId="{DE2E6E89-8D3D-41B8-A52D-D1F4BB27BDC2}" destId="{AE6BC37C-F5D7-40F9-9A4F-18BCFADABBC1}" srcOrd="4" destOrd="0" presId="urn:microsoft.com/office/officeart/2018/5/layout/CenteredIconLabelDescriptionList"/>
    <dgm:cxn modelId="{EBF45DD1-7D07-4B7C-BF51-95E9A7354F9F}" type="presParOf" srcId="{9A17C9AF-9A0D-40E3-A10F-3550CEC946ED}" destId="{BEDA793B-0302-4A05-9AC5-49260F311AE3}" srcOrd="1" destOrd="0" presId="urn:microsoft.com/office/officeart/2018/5/layout/CenteredIconLabelDescriptionList"/>
    <dgm:cxn modelId="{DCE0F2E8-F131-4637-BC90-39B97B2DE299}" type="presParOf" srcId="{9A17C9AF-9A0D-40E3-A10F-3550CEC946ED}" destId="{1BA09C14-EDD1-440D-863C-6B83D9428694}" srcOrd="2" destOrd="0" presId="urn:microsoft.com/office/officeart/2018/5/layout/CenteredIconLabelDescriptionList"/>
    <dgm:cxn modelId="{C7574CC3-BE38-431D-BEB3-9D53F182C6D6}" type="presParOf" srcId="{1BA09C14-EDD1-440D-863C-6B83D9428694}" destId="{5BEFA067-A9A4-4CE0-973A-DFC9D76EDD27}" srcOrd="0" destOrd="0" presId="urn:microsoft.com/office/officeart/2018/5/layout/CenteredIconLabelDescriptionList"/>
    <dgm:cxn modelId="{420A95D8-B805-477F-B100-821B676CBE07}" type="presParOf" srcId="{1BA09C14-EDD1-440D-863C-6B83D9428694}" destId="{87AD7185-36B4-4B6F-B38F-7987CEEE0D66}" srcOrd="1" destOrd="0" presId="urn:microsoft.com/office/officeart/2018/5/layout/CenteredIconLabelDescriptionList"/>
    <dgm:cxn modelId="{2BFD8CC7-3F52-4494-9B3C-064465B2FBB0}" type="presParOf" srcId="{1BA09C14-EDD1-440D-863C-6B83D9428694}" destId="{04F811B9-9509-44B6-9C4C-21C8428A6C30}" srcOrd="2" destOrd="0" presId="urn:microsoft.com/office/officeart/2018/5/layout/CenteredIconLabelDescriptionList"/>
    <dgm:cxn modelId="{8CF71640-84C4-433A-AC16-5C472C8B00F5}" type="presParOf" srcId="{1BA09C14-EDD1-440D-863C-6B83D9428694}" destId="{AEC7F598-04DA-4DED-9FE0-EAC4EB120CEE}" srcOrd="3" destOrd="0" presId="urn:microsoft.com/office/officeart/2018/5/layout/CenteredIconLabelDescriptionList"/>
    <dgm:cxn modelId="{1CA0ABE2-F156-4DAA-88E8-896440A036F5}" type="presParOf" srcId="{1BA09C14-EDD1-440D-863C-6B83D9428694}" destId="{A4FB958D-0370-4DFA-8E48-4D23287C8757}" srcOrd="4" destOrd="0" presId="urn:microsoft.com/office/officeart/2018/5/layout/CenteredIconLabelDescriptionList"/>
    <dgm:cxn modelId="{AD9B602E-794E-4B71-B007-200A0105EAB6}" type="presParOf" srcId="{9A17C9AF-9A0D-40E3-A10F-3550CEC946ED}" destId="{3A55862C-E05D-4287-8341-6931BBA20E95}" srcOrd="3" destOrd="0" presId="urn:microsoft.com/office/officeart/2018/5/layout/CenteredIconLabelDescriptionList"/>
    <dgm:cxn modelId="{E642E0C0-7C3C-4CAE-BED3-CDDFB7B1553D}" type="presParOf" srcId="{9A17C9AF-9A0D-40E3-A10F-3550CEC946ED}" destId="{CCA39C55-4ED1-4D6D-A48B-9944CE3543A5}" srcOrd="4" destOrd="0" presId="urn:microsoft.com/office/officeart/2018/5/layout/CenteredIconLabelDescriptionList"/>
    <dgm:cxn modelId="{3FEAFA07-DFB9-4624-A6E5-38E7BD08F430}" type="presParOf" srcId="{CCA39C55-4ED1-4D6D-A48B-9944CE3543A5}" destId="{D6C984AD-DAB7-44F9-8C36-970A226F41A9}" srcOrd="0" destOrd="0" presId="urn:microsoft.com/office/officeart/2018/5/layout/CenteredIconLabelDescriptionList"/>
    <dgm:cxn modelId="{E3A5891B-D221-45F4-A844-3196D9E4CB20}" type="presParOf" srcId="{CCA39C55-4ED1-4D6D-A48B-9944CE3543A5}" destId="{3493A448-6BA4-4090-940D-2ED5DEA8A615}" srcOrd="1" destOrd="0" presId="urn:microsoft.com/office/officeart/2018/5/layout/CenteredIconLabelDescriptionList"/>
    <dgm:cxn modelId="{6FC5F5B5-B0F4-466D-85C2-86BA6BBDAAC1}" type="presParOf" srcId="{CCA39C55-4ED1-4D6D-A48B-9944CE3543A5}" destId="{A2380E41-8730-4313-A26C-1D068BC066B9}" srcOrd="2" destOrd="0" presId="urn:microsoft.com/office/officeart/2018/5/layout/CenteredIconLabelDescriptionList"/>
    <dgm:cxn modelId="{EAECF891-4B09-4788-A989-09CFF171692A}" type="presParOf" srcId="{CCA39C55-4ED1-4D6D-A48B-9944CE3543A5}" destId="{38FF0929-1687-4C95-9041-7683E9D43CBB}" srcOrd="3" destOrd="0" presId="urn:microsoft.com/office/officeart/2018/5/layout/CenteredIconLabelDescriptionList"/>
    <dgm:cxn modelId="{057C5B1E-5866-416F-A1EA-42182F8B9FD3}" type="presParOf" srcId="{CCA39C55-4ED1-4D6D-A48B-9944CE3543A5}" destId="{885C3368-F7CE-4F3F-AF08-2649DCEA1D0D}" srcOrd="4" destOrd="0" presId="urn:microsoft.com/office/officeart/2018/5/layout/CenteredIconLabelDescriptionList"/>
    <dgm:cxn modelId="{EFAA6ECE-18C8-4B80-8967-DE7E9ACF1055}" type="presParOf" srcId="{9A17C9AF-9A0D-40E3-A10F-3550CEC946ED}" destId="{8756DB50-43C7-497B-9FBC-D3A3DA311CB5}" srcOrd="5" destOrd="0" presId="urn:microsoft.com/office/officeart/2018/5/layout/CenteredIconLabelDescriptionList"/>
    <dgm:cxn modelId="{15FA0988-8811-4B09-BB75-8CEA0F5440A7}" type="presParOf" srcId="{9A17C9AF-9A0D-40E3-A10F-3550CEC946ED}" destId="{4A7DBA6A-E136-427C-A985-59B8584CD92A}" srcOrd="6" destOrd="0" presId="urn:microsoft.com/office/officeart/2018/5/layout/CenteredIconLabelDescriptionList"/>
    <dgm:cxn modelId="{CA568949-6B79-4924-A959-4C57E08531D1}" type="presParOf" srcId="{4A7DBA6A-E136-427C-A985-59B8584CD92A}" destId="{4E66CC37-A980-4E71-B3EA-75526A239C6F}" srcOrd="0" destOrd="0" presId="urn:microsoft.com/office/officeart/2018/5/layout/CenteredIconLabelDescriptionList"/>
    <dgm:cxn modelId="{5BDCC728-61AF-4DF9-B61B-0676FBE88842}" type="presParOf" srcId="{4A7DBA6A-E136-427C-A985-59B8584CD92A}" destId="{53887488-B0A5-4CA9-B69D-61F9E6805CC4}" srcOrd="1" destOrd="0" presId="urn:microsoft.com/office/officeart/2018/5/layout/CenteredIconLabelDescriptionList"/>
    <dgm:cxn modelId="{6E28ACD6-983B-47A8-8D39-C374FE152513}" type="presParOf" srcId="{4A7DBA6A-E136-427C-A985-59B8584CD92A}" destId="{020B2834-1978-4367-A6FF-59D114898962}" srcOrd="2" destOrd="0" presId="urn:microsoft.com/office/officeart/2018/5/layout/CenteredIconLabelDescriptionList"/>
    <dgm:cxn modelId="{F3F521C2-2164-4C47-8E9B-3496E192B472}" type="presParOf" srcId="{4A7DBA6A-E136-427C-A985-59B8584CD92A}" destId="{41DB1CA2-F262-4D16-BDDC-7B5484F7850A}" srcOrd="3" destOrd="0" presId="urn:microsoft.com/office/officeart/2018/5/layout/CenteredIconLabelDescriptionList"/>
    <dgm:cxn modelId="{35180ED2-44C7-49CB-B822-064966F7DCDD}" type="presParOf" srcId="{4A7DBA6A-E136-427C-A985-59B8584CD92A}" destId="{63929419-C7A6-4890-8E4D-EE008DD06D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691AB-97AD-444D-90D8-FBE1B4C784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550EC4A-39EE-4736-A4C8-527539B6B07B}">
      <dgm:prSet/>
      <dgm:spPr/>
      <dgm:t>
        <a:bodyPr/>
        <a:lstStyle/>
        <a:p>
          <a:pPr>
            <a:defRPr cap="all"/>
          </a:pPr>
          <a:r>
            <a:rPr lang="en-US" b="1" cap="none" dirty="0"/>
            <a:t>Find correlation between length of nucleotide over time</a:t>
          </a:r>
          <a:endParaRPr lang="en-US" cap="none" dirty="0"/>
        </a:p>
      </dgm:t>
    </dgm:pt>
    <dgm:pt modelId="{60BD0A96-0DCE-4BDE-9387-2F4637C04913}" type="parTrans" cxnId="{DDC479D7-BF4A-4E5C-9392-87268556CF81}">
      <dgm:prSet/>
      <dgm:spPr/>
      <dgm:t>
        <a:bodyPr/>
        <a:lstStyle/>
        <a:p>
          <a:endParaRPr lang="en-US"/>
        </a:p>
      </dgm:t>
    </dgm:pt>
    <dgm:pt modelId="{D5D06FA4-DF00-43D1-B6B7-318A603C9461}" type="sibTrans" cxnId="{DDC479D7-BF4A-4E5C-9392-87268556CF81}">
      <dgm:prSet/>
      <dgm:spPr/>
      <dgm:t>
        <a:bodyPr/>
        <a:lstStyle/>
        <a:p>
          <a:endParaRPr lang="en-US"/>
        </a:p>
      </dgm:t>
    </dgm:pt>
    <dgm:pt modelId="{5874668F-5025-4B12-82A1-23516BE87058}">
      <dgm:prSet/>
      <dgm:spPr/>
      <dgm:t>
        <a:bodyPr/>
        <a:lstStyle/>
        <a:p>
          <a:pPr>
            <a:defRPr cap="all"/>
          </a:pPr>
          <a:r>
            <a:rPr lang="en-US" b="1" cap="none" dirty="0"/>
            <a:t>Find correlation between virulence and length of nucleotides</a:t>
          </a:r>
          <a:endParaRPr lang="en-US" cap="none" dirty="0"/>
        </a:p>
      </dgm:t>
    </dgm:pt>
    <dgm:pt modelId="{472E7A7A-1843-4C6D-9739-148A3F5D9718}" type="parTrans" cxnId="{E7F7D827-EE02-4558-8F52-AB73E0DFAF2D}">
      <dgm:prSet/>
      <dgm:spPr/>
      <dgm:t>
        <a:bodyPr/>
        <a:lstStyle/>
        <a:p>
          <a:endParaRPr lang="en-US"/>
        </a:p>
      </dgm:t>
    </dgm:pt>
    <dgm:pt modelId="{E9FEB25B-F03E-401E-AAAA-84C589A54AE0}" type="sibTrans" cxnId="{E7F7D827-EE02-4558-8F52-AB73E0DFAF2D}">
      <dgm:prSet/>
      <dgm:spPr/>
      <dgm:t>
        <a:bodyPr/>
        <a:lstStyle/>
        <a:p>
          <a:endParaRPr lang="en-US"/>
        </a:p>
      </dgm:t>
    </dgm:pt>
    <dgm:pt modelId="{0EB83088-7968-4227-8697-0255B78FEE2A}">
      <dgm:prSet/>
      <dgm:spPr/>
      <dgm:t>
        <a:bodyPr/>
        <a:lstStyle/>
        <a:p>
          <a:pPr>
            <a:defRPr cap="all"/>
          </a:pPr>
          <a:r>
            <a:rPr lang="en-US" b="1" cap="none" dirty="0"/>
            <a:t>Find the mutation in genome sequence for each species with time</a:t>
          </a:r>
          <a:endParaRPr lang="en-US" cap="none" dirty="0"/>
        </a:p>
      </dgm:t>
    </dgm:pt>
    <dgm:pt modelId="{6DC410D7-7F7B-4222-9DCA-F8BA39B91679}" type="parTrans" cxnId="{BE2734C7-A9AA-4B22-A5CF-37751C6455B9}">
      <dgm:prSet/>
      <dgm:spPr/>
      <dgm:t>
        <a:bodyPr/>
        <a:lstStyle/>
        <a:p>
          <a:endParaRPr lang="en-US"/>
        </a:p>
      </dgm:t>
    </dgm:pt>
    <dgm:pt modelId="{A04C3125-EACB-42E2-AAB2-AD9B2D2E9717}" type="sibTrans" cxnId="{BE2734C7-A9AA-4B22-A5CF-37751C6455B9}">
      <dgm:prSet/>
      <dgm:spPr/>
      <dgm:t>
        <a:bodyPr/>
        <a:lstStyle/>
        <a:p>
          <a:endParaRPr lang="en-US"/>
        </a:p>
      </dgm:t>
    </dgm:pt>
    <dgm:pt modelId="{996C0152-8214-4494-A910-D58A17C60E08}">
      <dgm:prSet/>
      <dgm:spPr/>
      <dgm:t>
        <a:bodyPr/>
        <a:lstStyle/>
        <a:p>
          <a:pPr>
            <a:defRPr cap="all"/>
          </a:pPr>
          <a:r>
            <a:rPr lang="en-US" b="1" cap="none" dirty="0"/>
            <a:t>Use these data to forecast the next mutation</a:t>
          </a:r>
          <a:endParaRPr lang="en-US" cap="none" dirty="0"/>
        </a:p>
      </dgm:t>
    </dgm:pt>
    <dgm:pt modelId="{D8A195C0-7078-4A70-88DD-18A08620FC9D}" type="parTrans" cxnId="{A27DF543-F2B7-486A-9864-5679858A2B85}">
      <dgm:prSet/>
      <dgm:spPr/>
      <dgm:t>
        <a:bodyPr/>
        <a:lstStyle/>
        <a:p>
          <a:endParaRPr lang="en-US"/>
        </a:p>
      </dgm:t>
    </dgm:pt>
    <dgm:pt modelId="{2FE0D9F5-0377-4682-9DBC-90DB4DE5E872}" type="sibTrans" cxnId="{A27DF543-F2B7-486A-9864-5679858A2B85}">
      <dgm:prSet/>
      <dgm:spPr/>
      <dgm:t>
        <a:bodyPr/>
        <a:lstStyle/>
        <a:p>
          <a:endParaRPr lang="en-US"/>
        </a:p>
      </dgm:t>
    </dgm:pt>
    <dgm:pt modelId="{E0869705-2A6B-4648-9C60-26F8FCCC2582}" type="pres">
      <dgm:prSet presAssocID="{87A691AB-97AD-444D-90D8-FBE1B4C7844C}" presName="root" presStyleCnt="0">
        <dgm:presLayoutVars>
          <dgm:dir/>
          <dgm:resizeHandles val="exact"/>
        </dgm:presLayoutVars>
      </dgm:prSet>
      <dgm:spPr/>
    </dgm:pt>
    <dgm:pt modelId="{BEC1E1E8-67A4-481B-829B-6A97D32E83C0}" type="pres">
      <dgm:prSet presAssocID="{D550EC4A-39EE-4736-A4C8-527539B6B07B}" presName="compNode" presStyleCnt="0"/>
      <dgm:spPr/>
    </dgm:pt>
    <dgm:pt modelId="{4F028B3D-E3E0-4DCC-9043-519B5B4ABE5E}" type="pres">
      <dgm:prSet presAssocID="{D550EC4A-39EE-4736-A4C8-527539B6B07B}" presName="iconBgRect" presStyleLbl="bgShp" presStyleIdx="0" presStyleCnt="4"/>
      <dgm:spPr/>
    </dgm:pt>
    <dgm:pt modelId="{84996239-6660-480C-9A80-6245788C7533}" type="pres">
      <dgm:prSet presAssocID="{D550EC4A-39EE-4736-A4C8-527539B6B0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033082-D9DA-4059-8170-981782FFB738}" type="pres">
      <dgm:prSet presAssocID="{D550EC4A-39EE-4736-A4C8-527539B6B07B}" presName="spaceRect" presStyleCnt="0"/>
      <dgm:spPr/>
    </dgm:pt>
    <dgm:pt modelId="{F1638582-763D-4755-B572-3972BA67D200}" type="pres">
      <dgm:prSet presAssocID="{D550EC4A-39EE-4736-A4C8-527539B6B07B}" presName="textRect" presStyleLbl="revTx" presStyleIdx="0" presStyleCnt="4">
        <dgm:presLayoutVars>
          <dgm:chMax val="1"/>
          <dgm:chPref val="1"/>
        </dgm:presLayoutVars>
      </dgm:prSet>
      <dgm:spPr/>
    </dgm:pt>
    <dgm:pt modelId="{3A2CEA82-67C1-474C-B561-93667C6F3860}" type="pres">
      <dgm:prSet presAssocID="{D5D06FA4-DF00-43D1-B6B7-318A603C9461}" presName="sibTrans" presStyleCnt="0"/>
      <dgm:spPr/>
    </dgm:pt>
    <dgm:pt modelId="{C0B78C50-BE9E-4A28-81CE-4772B5863F22}" type="pres">
      <dgm:prSet presAssocID="{5874668F-5025-4B12-82A1-23516BE87058}" presName="compNode" presStyleCnt="0"/>
      <dgm:spPr/>
    </dgm:pt>
    <dgm:pt modelId="{596DD137-AC05-444D-B995-E48BB5FCCC98}" type="pres">
      <dgm:prSet presAssocID="{5874668F-5025-4B12-82A1-23516BE87058}" presName="iconBgRect" presStyleLbl="bgShp" presStyleIdx="1" presStyleCnt="4"/>
      <dgm:spPr/>
    </dgm:pt>
    <dgm:pt modelId="{CEF511C0-2374-419F-8845-B6DFA5AC2280}" type="pres">
      <dgm:prSet presAssocID="{5874668F-5025-4B12-82A1-23516BE870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97815DD0-5EEF-42E4-8DAD-220618A3017E}" type="pres">
      <dgm:prSet presAssocID="{5874668F-5025-4B12-82A1-23516BE87058}" presName="spaceRect" presStyleCnt="0"/>
      <dgm:spPr/>
    </dgm:pt>
    <dgm:pt modelId="{7A910339-B403-4A08-8850-B6E37D372084}" type="pres">
      <dgm:prSet presAssocID="{5874668F-5025-4B12-82A1-23516BE87058}" presName="textRect" presStyleLbl="revTx" presStyleIdx="1" presStyleCnt="4">
        <dgm:presLayoutVars>
          <dgm:chMax val="1"/>
          <dgm:chPref val="1"/>
        </dgm:presLayoutVars>
      </dgm:prSet>
      <dgm:spPr/>
    </dgm:pt>
    <dgm:pt modelId="{3D4650A1-B7BF-4349-8C3B-3E7C82E5EE0C}" type="pres">
      <dgm:prSet presAssocID="{E9FEB25B-F03E-401E-AAAA-84C589A54AE0}" presName="sibTrans" presStyleCnt="0"/>
      <dgm:spPr/>
    </dgm:pt>
    <dgm:pt modelId="{529111F0-848A-4AF2-8751-D78E270C74F4}" type="pres">
      <dgm:prSet presAssocID="{0EB83088-7968-4227-8697-0255B78FEE2A}" presName="compNode" presStyleCnt="0"/>
      <dgm:spPr/>
    </dgm:pt>
    <dgm:pt modelId="{B26D1BD5-E30E-4635-B38F-5EFB94398730}" type="pres">
      <dgm:prSet presAssocID="{0EB83088-7968-4227-8697-0255B78FEE2A}" presName="iconBgRect" presStyleLbl="bgShp" presStyleIdx="2" presStyleCnt="4"/>
      <dgm:spPr/>
    </dgm:pt>
    <dgm:pt modelId="{307A8F35-9EB2-4C49-854F-B9211336261A}" type="pres">
      <dgm:prSet presAssocID="{0EB83088-7968-4227-8697-0255B78FEE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F4CC70A-CA30-4BF6-9289-1DF0504E1013}" type="pres">
      <dgm:prSet presAssocID="{0EB83088-7968-4227-8697-0255B78FEE2A}" presName="spaceRect" presStyleCnt="0"/>
      <dgm:spPr/>
    </dgm:pt>
    <dgm:pt modelId="{5DBD75FC-B533-4E2A-8FBD-2A4F7F19D95B}" type="pres">
      <dgm:prSet presAssocID="{0EB83088-7968-4227-8697-0255B78FEE2A}" presName="textRect" presStyleLbl="revTx" presStyleIdx="2" presStyleCnt="4">
        <dgm:presLayoutVars>
          <dgm:chMax val="1"/>
          <dgm:chPref val="1"/>
        </dgm:presLayoutVars>
      </dgm:prSet>
      <dgm:spPr/>
    </dgm:pt>
    <dgm:pt modelId="{E4006F4D-AD9F-4B62-ABC6-B648FC760CF4}" type="pres">
      <dgm:prSet presAssocID="{A04C3125-EACB-42E2-AAB2-AD9B2D2E9717}" presName="sibTrans" presStyleCnt="0"/>
      <dgm:spPr/>
    </dgm:pt>
    <dgm:pt modelId="{7E46A87B-0351-4F53-A7B7-B99B2C376DAB}" type="pres">
      <dgm:prSet presAssocID="{996C0152-8214-4494-A910-D58A17C60E08}" presName="compNode" presStyleCnt="0"/>
      <dgm:spPr/>
    </dgm:pt>
    <dgm:pt modelId="{2991FA21-493A-4F16-9982-4833C6F78F3E}" type="pres">
      <dgm:prSet presAssocID="{996C0152-8214-4494-A910-D58A17C60E08}" presName="iconBgRect" presStyleLbl="bgShp" presStyleIdx="3" presStyleCnt="4"/>
      <dgm:spPr/>
    </dgm:pt>
    <dgm:pt modelId="{F3ACBF5A-B55A-45CE-97A4-F9117C10DDDF}" type="pres">
      <dgm:prSet presAssocID="{996C0152-8214-4494-A910-D58A17C60E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A97545-1B72-49B3-859F-1DE0715A3215}" type="pres">
      <dgm:prSet presAssocID="{996C0152-8214-4494-A910-D58A17C60E08}" presName="spaceRect" presStyleCnt="0"/>
      <dgm:spPr/>
    </dgm:pt>
    <dgm:pt modelId="{1C9D9C73-1A36-43F0-89E2-8D681C571FF4}" type="pres">
      <dgm:prSet presAssocID="{996C0152-8214-4494-A910-D58A17C60E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F7D827-EE02-4558-8F52-AB73E0DFAF2D}" srcId="{87A691AB-97AD-444D-90D8-FBE1B4C7844C}" destId="{5874668F-5025-4B12-82A1-23516BE87058}" srcOrd="1" destOrd="0" parTransId="{472E7A7A-1843-4C6D-9739-148A3F5D9718}" sibTransId="{E9FEB25B-F03E-401E-AAAA-84C589A54AE0}"/>
    <dgm:cxn modelId="{A27DF543-F2B7-486A-9864-5679858A2B85}" srcId="{87A691AB-97AD-444D-90D8-FBE1B4C7844C}" destId="{996C0152-8214-4494-A910-D58A17C60E08}" srcOrd="3" destOrd="0" parTransId="{D8A195C0-7078-4A70-88DD-18A08620FC9D}" sibTransId="{2FE0D9F5-0377-4682-9DBC-90DB4DE5E872}"/>
    <dgm:cxn modelId="{039E9270-D186-4CA7-82D9-E8134EFAA6EE}" type="presOf" srcId="{D550EC4A-39EE-4736-A4C8-527539B6B07B}" destId="{F1638582-763D-4755-B572-3972BA67D200}" srcOrd="0" destOrd="0" presId="urn:microsoft.com/office/officeart/2018/5/layout/IconCircleLabelList"/>
    <dgm:cxn modelId="{FA5D085A-0F26-4E17-966F-6FCDBDF0D6B7}" type="presOf" srcId="{0EB83088-7968-4227-8697-0255B78FEE2A}" destId="{5DBD75FC-B533-4E2A-8FBD-2A4F7F19D95B}" srcOrd="0" destOrd="0" presId="urn:microsoft.com/office/officeart/2018/5/layout/IconCircleLabelList"/>
    <dgm:cxn modelId="{506AC983-6402-4453-8899-B6B898B7E1D5}" type="presOf" srcId="{87A691AB-97AD-444D-90D8-FBE1B4C7844C}" destId="{E0869705-2A6B-4648-9C60-26F8FCCC2582}" srcOrd="0" destOrd="0" presId="urn:microsoft.com/office/officeart/2018/5/layout/IconCircleLabelList"/>
    <dgm:cxn modelId="{BE2734C7-A9AA-4B22-A5CF-37751C6455B9}" srcId="{87A691AB-97AD-444D-90D8-FBE1B4C7844C}" destId="{0EB83088-7968-4227-8697-0255B78FEE2A}" srcOrd="2" destOrd="0" parTransId="{6DC410D7-7F7B-4222-9DCA-F8BA39B91679}" sibTransId="{A04C3125-EACB-42E2-AAB2-AD9B2D2E9717}"/>
    <dgm:cxn modelId="{DDC479D7-BF4A-4E5C-9392-87268556CF81}" srcId="{87A691AB-97AD-444D-90D8-FBE1B4C7844C}" destId="{D550EC4A-39EE-4736-A4C8-527539B6B07B}" srcOrd="0" destOrd="0" parTransId="{60BD0A96-0DCE-4BDE-9387-2F4637C04913}" sibTransId="{D5D06FA4-DF00-43D1-B6B7-318A603C9461}"/>
    <dgm:cxn modelId="{0E78B7F0-7EAE-4AE6-9810-3C81CD573FA8}" type="presOf" srcId="{996C0152-8214-4494-A910-D58A17C60E08}" destId="{1C9D9C73-1A36-43F0-89E2-8D681C571FF4}" srcOrd="0" destOrd="0" presId="urn:microsoft.com/office/officeart/2018/5/layout/IconCircleLabelList"/>
    <dgm:cxn modelId="{825FB5F9-D14D-4573-A9D2-89F2A1792AE4}" type="presOf" srcId="{5874668F-5025-4B12-82A1-23516BE87058}" destId="{7A910339-B403-4A08-8850-B6E37D372084}" srcOrd="0" destOrd="0" presId="urn:microsoft.com/office/officeart/2018/5/layout/IconCircleLabelList"/>
    <dgm:cxn modelId="{F900635D-2252-4B80-B3DD-7FBDDCBC01A8}" type="presParOf" srcId="{E0869705-2A6B-4648-9C60-26F8FCCC2582}" destId="{BEC1E1E8-67A4-481B-829B-6A97D32E83C0}" srcOrd="0" destOrd="0" presId="urn:microsoft.com/office/officeart/2018/5/layout/IconCircleLabelList"/>
    <dgm:cxn modelId="{03A9109B-7F24-4647-AFFE-CFF86C911B49}" type="presParOf" srcId="{BEC1E1E8-67A4-481B-829B-6A97D32E83C0}" destId="{4F028B3D-E3E0-4DCC-9043-519B5B4ABE5E}" srcOrd="0" destOrd="0" presId="urn:microsoft.com/office/officeart/2018/5/layout/IconCircleLabelList"/>
    <dgm:cxn modelId="{6065E94D-686D-44F1-A372-72843F134792}" type="presParOf" srcId="{BEC1E1E8-67A4-481B-829B-6A97D32E83C0}" destId="{84996239-6660-480C-9A80-6245788C7533}" srcOrd="1" destOrd="0" presId="urn:microsoft.com/office/officeart/2018/5/layout/IconCircleLabelList"/>
    <dgm:cxn modelId="{9609BE39-094C-41DB-9CBF-1225AADCA4E6}" type="presParOf" srcId="{BEC1E1E8-67A4-481B-829B-6A97D32E83C0}" destId="{01033082-D9DA-4059-8170-981782FFB738}" srcOrd="2" destOrd="0" presId="urn:microsoft.com/office/officeart/2018/5/layout/IconCircleLabelList"/>
    <dgm:cxn modelId="{31203507-3101-4167-8445-9FD9B5F1514E}" type="presParOf" srcId="{BEC1E1E8-67A4-481B-829B-6A97D32E83C0}" destId="{F1638582-763D-4755-B572-3972BA67D200}" srcOrd="3" destOrd="0" presId="urn:microsoft.com/office/officeart/2018/5/layout/IconCircleLabelList"/>
    <dgm:cxn modelId="{41E6607F-37E9-44F4-AC7F-017B6003B5CE}" type="presParOf" srcId="{E0869705-2A6B-4648-9C60-26F8FCCC2582}" destId="{3A2CEA82-67C1-474C-B561-93667C6F3860}" srcOrd="1" destOrd="0" presId="urn:microsoft.com/office/officeart/2018/5/layout/IconCircleLabelList"/>
    <dgm:cxn modelId="{39650902-D802-4DDC-BAB1-38B0818F013C}" type="presParOf" srcId="{E0869705-2A6B-4648-9C60-26F8FCCC2582}" destId="{C0B78C50-BE9E-4A28-81CE-4772B5863F22}" srcOrd="2" destOrd="0" presId="urn:microsoft.com/office/officeart/2018/5/layout/IconCircleLabelList"/>
    <dgm:cxn modelId="{3F22710F-86CE-4586-96D2-89387F5CA6AA}" type="presParOf" srcId="{C0B78C50-BE9E-4A28-81CE-4772B5863F22}" destId="{596DD137-AC05-444D-B995-E48BB5FCCC98}" srcOrd="0" destOrd="0" presId="urn:microsoft.com/office/officeart/2018/5/layout/IconCircleLabelList"/>
    <dgm:cxn modelId="{04DB5349-2EC8-47D7-8F26-40347151C594}" type="presParOf" srcId="{C0B78C50-BE9E-4A28-81CE-4772B5863F22}" destId="{CEF511C0-2374-419F-8845-B6DFA5AC2280}" srcOrd="1" destOrd="0" presId="urn:microsoft.com/office/officeart/2018/5/layout/IconCircleLabelList"/>
    <dgm:cxn modelId="{FC44C73E-ED7B-4C69-AE2E-8469797AA156}" type="presParOf" srcId="{C0B78C50-BE9E-4A28-81CE-4772B5863F22}" destId="{97815DD0-5EEF-42E4-8DAD-220618A3017E}" srcOrd="2" destOrd="0" presId="urn:microsoft.com/office/officeart/2018/5/layout/IconCircleLabelList"/>
    <dgm:cxn modelId="{F7313A9A-3B84-4BBB-B867-EE3A95A5371D}" type="presParOf" srcId="{C0B78C50-BE9E-4A28-81CE-4772B5863F22}" destId="{7A910339-B403-4A08-8850-B6E37D372084}" srcOrd="3" destOrd="0" presId="urn:microsoft.com/office/officeart/2018/5/layout/IconCircleLabelList"/>
    <dgm:cxn modelId="{5C8A67E8-893B-4AA6-83AD-0AFA5E487E0A}" type="presParOf" srcId="{E0869705-2A6B-4648-9C60-26F8FCCC2582}" destId="{3D4650A1-B7BF-4349-8C3B-3E7C82E5EE0C}" srcOrd="3" destOrd="0" presId="urn:microsoft.com/office/officeart/2018/5/layout/IconCircleLabelList"/>
    <dgm:cxn modelId="{6F8EE635-90AC-4A6E-B7F4-4B882DBDBF6B}" type="presParOf" srcId="{E0869705-2A6B-4648-9C60-26F8FCCC2582}" destId="{529111F0-848A-4AF2-8751-D78E270C74F4}" srcOrd="4" destOrd="0" presId="urn:microsoft.com/office/officeart/2018/5/layout/IconCircleLabelList"/>
    <dgm:cxn modelId="{6ED90E32-F8DF-4B9F-9572-048E83CBD621}" type="presParOf" srcId="{529111F0-848A-4AF2-8751-D78E270C74F4}" destId="{B26D1BD5-E30E-4635-B38F-5EFB94398730}" srcOrd="0" destOrd="0" presId="urn:microsoft.com/office/officeart/2018/5/layout/IconCircleLabelList"/>
    <dgm:cxn modelId="{D0481994-22E7-46CE-8868-51A7DB1B879D}" type="presParOf" srcId="{529111F0-848A-4AF2-8751-D78E270C74F4}" destId="{307A8F35-9EB2-4C49-854F-B9211336261A}" srcOrd="1" destOrd="0" presId="urn:microsoft.com/office/officeart/2018/5/layout/IconCircleLabelList"/>
    <dgm:cxn modelId="{36249937-0337-412E-94A2-378743E1A0D4}" type="presParOf" srcId="{529111F0-848A-4AF2-8751-D78E270C74F4}" destId="{4F4CC70A-CA30-4BF6-9289-1DF0504E1013}" srcOrd="2" destOrd="0" presId="urn:microsoft.com/office/officeart/2018/5/layout/IconCircleLabelList"/>
    <dgm:cxn modelId="{ED0DE2BE-884F-4636-BCA5-42625CA0A2FD}" type="presParOf" srcId="{529111F0-848A-4AF2-8751-D78E270C74F4}" destId="{5DBD75FC-B533-4E2A-8FBD-2A4F7F19D95B}" srcOrd="3" destOrd="0" presId="urn:microsoft.com/office/officeart/2018/5/layout/IconCircleLabelList"/>
    <dgm:cxn modelId="{259F32FC-405B-4940-BBB2-E849AD0A8821}" type="presParOf" srcId="{E0869705-2A6B-4648-9C60-26F8FCCC2582}" destId="{E4006F4D-AD9F-4B62-ABC6-B648FC760CF4}" srcOrd="5" destOrd="0" presId="urn:microsoft.com/office/officeart/2018/5/layout/IconCircleLabelList"/>
    <dgm:cxn modelId="{54CF8168-8AA7-4BB0-8BE7-BB847A15AA47}" type="presParOf" srcId="{E0869705-2A6B-4648-9C60-26F8FCCC2582}" destId="{7E46A87B-0351-4F53-A7B7-B99B2C376DAB}" srcOrd="6" destOrd="0" presId="urn:microsoft.com/office/officeart/2018/5/layout/IconCircleLabelList"/>
    <dgm:cxn modelId="{AF17CEB8-0428-4AD1-9F92-F923B67051B6}" type="presParOf" srcId="{7E46A87B-0351-4F53-A7B7-B99B2C376DAB}" destId="{2991FA21-493A-4F16-9982-4833C6F78F3E}" srcOrd="0" destOrd="0" presId="urn:microsoft.com/office/officeart/2018/5/layout/IconCircleLabelList"/>
    <dgm:cxn modelId="{772A3316-D4B8-4F39-A32B-E9E8D4C33168}" type="presParOf" srcId="{7E46A87B-0351-4F53-A7B7-B99B2C376DAB}" destId="{F3ACBF5A-B55A-45CE-97A4-F9117C10DDDF}" srcOrd="1" destOrd="0" presId="urn:microsoft.com/office/officeart/2018/5/layout/IconCircleLabelList"/>
    <dgm:cxn modelId="{4EE9D22C-1038-422C-9137-5E683BC0A194}" type="presParOf" srcId="{7E46A87B-0351-4F53-A7B7-B99B2C376DAB}" destId="{3BA97545-1B72-49B3-859F-1DE0715A3215}" srcOrd="2" destOrd="0" presId="urn:microsoft.com/office/officeart/2018/5/layout/IconCircleLabelList"/>
    <dgm:cxn modelId="{E9290B67-7B5A-4085-8C51-E9E1D87221AD}" type="presParOf" srcId="{7E46A87B-0351-4F53-A7B7-B99B2C376DAB}" destId="{1C9D9C73-1A36-43F0-89E2-8D681C571F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6CA93-B0CA-433F-A97E-ACFD680FFD8F}">
      <dsp:nvSpPr>
        <dsp:cNvPr id="0" name=""/>
        <dsp:cNvSpPr/>
      </dsp:nvSpPr>
      <dsp:spPr>
        <a:xfrm>
          <a:off x="823968" y="1080929"/>
          <a:ext cx="881507" cy="88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FF093-B40B-4E30-80EC-9B5A5BA43DE0}">
      <dsp:nvSpPr>
        <dsp:cNvPr id="0" name=""/>
        <dsp:cNvSpPr/>
      </dsp:nvSpPr>
      <dsp:spPr>
        <a:xfrm>
          <a:off x="5425" y="2056584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Find</a:t>
          </a:r>
        </a:p>
      </dsp:txBody>
      <dsp:txXfrm>
        <a:off x="5425" y="2056584"/>
        <a:ext cx="2518593" cy="377789"/>
      </dsp:txXfrm>
    </dsp:sp>
    <dsp:sp modelId="{AE6BC37C-F5D7-40F9-9A4F-18BCFADABBC1}">
      <dsp:nvSpPr>
        <dsp:cNvPr id="0" name=""/>
        <dsp:cNvSpPr/>
      </dsp:nvSpPr>
      <dsp:spPr>
        <a:xfrm>
          <a:off x="5425" y="2478163"/>
          <a:ext cx="2518593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between length of nucleotide over time</a:t>
          </a:r>
        </a:p>
      </dsp:txBody>
      <dsp:txXfrm>
        <a:off x="5425" y="2478163"/>
        <a:ext cx="2518593" cy="792245"/>
      </dsp:txXfrm>
    </dsp:sp>
    <dsp:sp modelId="{5BEFA067-A9A4-4CE0-973A-DFC9D76EDD27}">
      <dsp:nvSpPr>
        <dsp:cNvPr id="0" name=""/>
        <dsp:cNvSpPr/>
      </dsp:nvSpPr>
      <dsp:spPr>
        <a:xfrm>
          <a:off x="3783315" y="1080929"/>
          <a:ext cx="881507" cy="88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11B9-9509-44B6-9C4C-21C8428A6C30}">
      <dsp:nvSpPr>
        <dsp:cNvPr id="0" name=""/>
        <dsp:cNvSpPr/>
      </dsp:nvSpPr>
      <dsp:spPr>
        <a:xfrm>
          <a:off x="2964772" y="2056584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Find</a:t>
          </a:r>
        </a:p>
      </dsp:txBody>
      <dsp:txXfrm>
        <a:off x="2964772" y="2056584"/>
        <a:ext cx="2518593" cy="377789"/>
      </dsp:txXfrm>
    </dsp:sp>
    <dsp:sp modelId="{A4FB958D-0370-4DFA-8E48-4D23287C8757}">
      <dsp:nvSpPr>
        <dsp:cNvPr id="0" name=""/>
        <dsp:cNvSpPr/>
      </dsp:nvSpPr>
      <dsp:spPr>
        <a:xfrm>
          <a:off x="2964772" y="2478163"/>
          <a:ext cx="2518593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between virulence and length of nucleotides</a:t>
          </a:r>
        </a:p>
      </dsp:txBody>
      <dsp:txXfrm>
        <a:off x="2964772" y="2478163"/>
        <a:ext cx="2518593" cy="792245"/>
      </dsp:txXfrm>
    </dsp:sp>
    <dsp:sp modelId="{D6C984AD-DAB7-44F9-8C36-970A226F41A9}">
      <dsp:nvSpPr>
        <dsp:cNvPr id="0" name=""/>
        <dsp:cNvSpPr/>
      </dsp:nvSpPr>
      <dsp:spPr>
        <a:xfrm>
          <a:off x="6742663" y="1080929"/>
          <a:ext cx="881507" cy="881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80E41-8730-4313-A26C-1D068BC066B9}">
      <dsp:nvSpPr>
        <dsp:cNvPr id="0" name=""/>
        <dsp:cNvSpPr/>
      </dsp:nvSpPr>
      <dsp:spPr>
        <a:xfrm>
          <a:off x="5924120" y="2056584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Find</a:t>
          </a:r>
        </a:p>
      </dsp:txBody>
      <dsp:txXfrm>
        <a:off x="5924120" y="2056584"/>
        <a:ext cx="2518593" cy="377789"/>
      </dsp:txXfrm>
    </dsp:sp>
    <dsp:sp modelId="{885C3368-F7CE-4F3F-AF08-2649DCEA1D0D}">
      <dsp:nvSpPr>
        <dsp:cNvPr id="0" name=""/>
        <dsp:cNvSpPr/>
      </dsp:nvSpPr>
      <dsp:spPr>
        <a:xfrm>
          <a:off x="5924120" y="2478163"/>
          <a:ext cx="2518593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mutation in genome sequence for each species with time</a:t>
          </a:r>
        </a:p>
      </dsp:txBody>
      <dsp:txXfrm>
        <a:off x="5924120" y="2478163"/>
        <a:ext cx="2518593" cy="792245"/>
      </dsp:txXfrm>
    </dsp:sp>
    <dsp:sp modelId="{4E66CC37-A980-4E71-B3EA-75526A239C6F}">
      <dsp:nvSpPr>
        <dsp:cNvPr id="0" name=""/>
        <dsp:cNvSpPr/>
      </dsp:nvSpPr>
      <dsp:spPr>
        <a:xfrm>
          <a:off x="9702011" y="1080929"/>
          <a:ext cx="881507" cy="881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B2834-1978-4367-A6FF-59D114898962}">
      <dsp:nvSpPr>
        <dsp:cNvPr id="0" name=""/>
        <dsp:cNvSpPr/>
      </dsp:nvSpPr>
      <dsp:spPr>
        <a:xfrm>
          <a:off x="8883468" y="2056584"/>
          <a:ext cx="2518593" cy="377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Use</a:t>
          </a:r>
        </a:p>
      </dsp:txBody>
      <dsp:txXfrm>
        <a:off x="8883468" y="2056584"/>
        <a:ext cx="2518593" cy="377789"/>
      </dsp:txXfrm>
    </dsp:sp>
    <dsp:sp modelId="{63929419-C7A6-4890-8E4D-EE008DD06D64}">
      <dsp:nvSpPr>
        <dsp:cNvPr id="0" name=""/>
        <dsp:cNvSpPr/>
      </dsp:nvSpPr>
      <dsp:spPr>
        <a:xfrm>
          <a:off x="8883468" y="2478163"/>
          <a:ext cx="2518593" cy="79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data to forecast the next mutation</a:t>
          </a:r>
        </a:p>
      </dsp:txBody>
      <dsp:txXfrm>
        <a:off x="8883468" y="2478163"/>
        <a:ext cx="2518593" cy="792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28B3D-E3E0-4DCC-9043-519B5B4ABE5E}">
      <dsp:nvSpPr>
        <dsp:cNvPr id="0" name=""/>
        <dsp:cNvSpPr/>
      </dsp:nvSpPr>
      <dsp:spPr>
        <a:xfrm>
          <a:off x="740776" y="855481"/>
          <a:ext cx="1464285" cy="14642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96239-6660-480C-9A80-6245788C7533}">
      <dsp:nvSpPr>
        <dsp:cNvPr id="0" name=""/>
        <dsp:cNvSpPr/>
      </dsp:nvSpPr>
      <dsp:spPr>
        <a:xfrm>
          <a:off x="10528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38582-763D-4755-B572-3972BA67D200}">
      <dsp:nvSpPr>
        <dsp:cNvPr id="0" name=""/>
        <dsp:cNvSpPr/>
      </dsp:nvSpPr>
      <dsp:spPr>
        <a:xfrm>
          <a:off x="2726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 dirty="0"/>
            <a:t>Find correlation between length of nucleotide over time</a:t>
          </a:r>
          <a:endParaRPr lang="en-US" sz="1700" kern="1200" cap="none" dirty="0"/>
        </a:p>
      </dsp:txBody>
      <dsp:txXfrm>
        <a:off x="272684" y="2775856"/>
        <a:ext cx="2400467" cy="720000"/>
      </dsp:txXfrm>
    </dsp:sp>
    <dsp:sp modelId="{596DD137-AC05-444D-B995-E48BB5FCCC98}">
      <dsp:nvSpPr>
        <dsp:cNvPr id="0" name=""/>
        <dsp:cNvSpPr/>
      </dsp:nvSpPr>
      <dsp:spPr>
        <a:xfrm>
          <a:off x="3561325" y="855481"/>
          <a:ext cx="1464285" cy="14642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511C0-2374-419F-8845-B6DFA5AC2280}">
      <dsp:nvSpPr>
        <dsp:cNvPr id="0" name=""/>
        <dsp:cNvSpPr/>
      </dsp:nvSpPr>
      <dsp:spPr>
        <a:xfrm>
          <a:off x="38733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10339-B403-4A08-8850-B6E37D372084}">
      <dsp:nvSpPr>
        <dsp:cNvPr id="0" name=""/>
        <dsp:cNvSpPr/>
      </dsp:nvSpPr>
      <dsp:spPr>
        <a:xfrm>
          <a:off x="30932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 dirty="0"/>
            <a:t>Find correlation between virulence and length of nucleotides</a:t>
          </a:r>
          <a:endParaRPr lang="en-US" sz="1700" kern="1200" cap="none" dirty="0"/>
        </a:p>
      </dsp:txBody>
      <dsp:txXfrm>
        <a:off x="3093234" y="2775856"/>
        <a:ext cx="2400467" cy="720000"/>
      </dsp:txXfrm>
    </dsp:sp>
    <dsp:sp modelId="{B26D1BD5-E30E-4635-B38F-5EFB94398730}">
      <dsp:nvSpPr>
        <dsp:cNvPr id="0" name=""/>
        <dsp:cNvSpPr/>
      </dsp:nvSpPr>
      <dsp:spPr>
        <a:xfrm>
          <a:off x="6381875" y="855481"/>
          <a:ext cx="1464285" cy="14642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8F35-9EB2-4C49-854F-B9211336261A}">
      <dsp:nvSpPr>
        <dsp:cNvPr id="0" name=""/>
        <dsp:cNvSpPr/>
      </dsp:nvSpPr>
      <dsp:spPr>
        <a:xfrm>
          <a:off x="66939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75FC-B533-4E2A-8FBD-2A4F7F19D95B}">
      <dsp:nvSpPr>
        <dsp:cNvPr id="0" name=""/>
        <dsp:cNvSpPr/>
      </dsp:nvSpPr>
      <dsp:spPr>
        <a:xfrm>
          <a:off x="59137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 dirty="0"/>
            <a:t>Find the mutation in genome sequence for each species with time</a:t>
          </a:r>
          <a:endParaRPr lang="en-US" sz="1700" kern="1200" cap="none" dirty="0"/>
        </a:p>
      </dsp:txBody>
      <dsp:txXfrm>
        <a:off x="5913784" y="2775856"/>
        <a:ext cx="2400467" cy="720000"/>
      </dsp:txXfrm>
    </dsp:sp>
    <dsp:sp modelId="{2991FA21-493A-4F16-9982-4833C6F78F3E}">
      <dsp:nvSpPr>
        <dsp:cNvPr id="0" name=""/>
        <dsp:cNvSpPr/>
      </dsp:nvSpPr>
      <dsp:spPr>
        <a:xfrm>
          <a:off x="9202425" y="855481"/>
          <a:ext cx="1464285" cy="14642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CBF5A-B55A-45CE-97A4-F9117C10DDDF}">
      <dsp:nvSpPr>
        <dsp:cNvPr id="0" name=""/>
        <dsp:cNvSpPr/>
      </dsp:nvSpPr>
      <dsp:spPr>
        <a:xfrm>
          <a:off x="95144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9C73-1A36-43F0-89E2-8D681C571FF4}">
      <dsp:nvSpPr>
        <dsp:cNvPr id="0" name=""/>
        <dsp:cNvSpPr/>
      </dsp:nvSpPr>
      <dsp:spPr>
        <a:xfrm>
          <a:off x="87343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 dirty="0"/>
            <a:t>Use these data to forecast the next mutation</a:t>
          </a:r>
          <a:endParaRPr lang="en-US" sz="1700" kern="1200" cap="none" dirty="0"/>
        </a:p>
      </dsp:txBody>
      <dsp:txXfrm>
        <a:off x="8734334" y="2775856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6ED-2A39-4A02-B07B-ADF3230A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C90BC-70A7-42E6-90C7-05D807D09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444E-19D4-4880-9BAA-5DC9048D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D985-5C7A-491D-835F-1BBE6F9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5C2A-D71B-4307-988F-F543D37C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6B5D-DDDB-45BA-9B12-A362711B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0408-3D9E-4085-854E-34B2E7DC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2767-9552-4C82-B3D9-09A2B228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AF20E-255B-43D3-AB1D-9C1B9F59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BCBE-DC95-43B0-B9D5-E7B46A2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C6E59-2B69-4CF3-AAD3-B4B80D94C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E710D-2D83-4481-8919-CA2011FFB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82D2-7D80-4CC3-87AD-7363928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B1F3-2E80-4E46-9C7C-81E1E472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1360-4D8C-4243-81CC-41608C75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4E3-62A4-4992-907E-0C7C65E2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26FD-5A29-40C7-902A-4A1DF292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15FB-59BC-47CD-9A50-88122577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171B-A878-494C-B8CB-15102947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D0A1-4A9D-4276-BB47-6C05F402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4E13-9468-49F3-A80E-DB22AE19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D2F0A-D31D-4B4A-A4E9-5C39C5E6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5AA5-5D96-464A-B6EE-E099B2D1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A0BB-C3D3-48BB-B90C-CB4CFDF9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26F6-4EEA-4A04-809F-7F6D30B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3C-7C27-4B39-A0F6-67393047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76C5-10AA-4227-81A4-68EE6FDC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9028F-93DE-4E06-A11D-7EA2137F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906A4-EA7F-4867-B7AA-C470DE69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9F4D-EF53-4959-831A-F41CC25A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9AE06-98D2-493A-8E8D-0C4D664C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CAC-DCD2-4131-854E-B77D870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CBE3-0560-4A32-BBD1-FC7F0E452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3C023-3B4C-4EE8-BBF6-321BC36C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A1556-52D7-473A-ACAE-BB0890452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BDC7F-0F94-46FC-86A7-B547FFCF2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348BA-772F-4A54-98AB-FF4EFC50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0897-2287-4C49-9156-F16CE27C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D53ED-6347-4D9D-882C-E00B24D6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15AA-0A7C-439B-A4B5-D502870B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CB44A-FEA3-4F56-879F-2E2B3A98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58491-9A92-4FFC-B442-C323B135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E223E-AC0F-4833-9D04-E8CB443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DC630-F752-49B4-B2C7-6C4A652B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9FE5D-1C55-43EE-812F-9F489489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161A-F841-4185-B18F-E974FCDE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E594-B0D9-4D95-8D46-D0C1292E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5DE5-DE3C-455F-ACF6-C88BB32C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2189C-4FF4-4551-AE57-3FC01B94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0585D-BFF4-4D28-AD1C-857F0E78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294C-B840-4006-8FF6-8234D91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BA819-AE65-4A82-9D81-F842EB0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89C2-E530-4FCE-9577-2186B17D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56AD4-83AA-4E21-B808-F87CF6FFF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A9CE-B84C-4BF0-B3CC-BA9C16B90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62-2005-4BD2-A206-4E9F5935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722B-87C9-40F9-9F75-5979F90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ED839-AE7F-43B2-92AE-CFF16534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B0D16-1587-4826-BE4C-8F139115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1A3D-97E9-4F19-9995-A121EEB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8A57-724D-45F8-A27A-46604498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D38C-1C23-469E-B105-EB6C9167FC2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56C7-BF5D-4E5B-8B0B-D4F9A2FE8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5587-2434-4AF4-8B03-EEA6B6A0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56BA-5BC0-4B57-88FF-F05D07DC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arcgis.com/apps/opsdashboard/index.html#/bda7594740fd40299423467b48e9ecf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iedb.org/epitopedetails_v3.php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www.ncbi.nlm.nih.gov/labs/virus/vssi/#/virus?SeqType_s=Nucleotide&amp;VirusLineage_ss=Coronaviridae,%20taxid:1111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035F31-86E8-4C6E-B546-EC2D0411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4EAEF-BE1F-4AE1-9BC0-5E3D8DA0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3000"/>
            <a:ext cx="12192000" cy="1096963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Virus Mutation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5D7F2-B668-4328-AA70-6BC19906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850" y="4084638"/>
            <a:ext cx="5448300" cy="1655762"/>
          </a:xfrm>
          <a:solidFill>
            <a:schemeClr val="accent2">
              <a:lumMod val="20000"/>
              <a:lumOff val="80000"/>
              <a:alpha val="5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r>
              <a:rPr lang="en-US" sz="4000" b="1" dirty="0"/>
              <a:t>Otitoaleke Akinola</a:t>
            </a:r>
          </a:p>
          <a:p>
            <a:r>
              <a:rPr lang="en-US" b="1" dirty="0"/>
              <a:t>Electrical and Computer Engineering</a:t>
            </a:r>
          </a:p>
          <a:p>
            <a:r>
              <a:rPr lang="en-US" b="1" dirty="0"/>
              <a:t>The University of Texas at Austin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143C2D-B2A9-4975-AB3B-05BF6EAF8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5542757"/>
            <a:ext cx="1315244" cy="13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0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8AB0C68-BC32-4E82-82BE-61FF256C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656"/>
            <a:ext cx="12192000" cy="5936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D7BA59-E8E1-4DCF-A831-CB8C4D97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647700"/>
            <a:ext cx="7223126" cy="25225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2E52F9-CAB1-4ED4-BFFF-AC4EB716A545}"/>
              </a:ext>
            </a:extLst>
          </p:cNvPr>
          <p:cNvGrpSpPr/>
          <p:nvPr/>
        </p:nvGrpSpPr>
        <p:grpSpPr>
          <a:xfrm>
            <a:off x="0" y="323850"/>
            <a:ext cx="8082990" cy="2784475"/>
            <a:chOff x="581305" y="903288"/>
            <a:chExt cx="8082990" cy="27844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ADB349-8B52-4875-BE30-3019BCABF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305" y="903288"/>
              <a:ext cx="8082990" cy="27844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26553F-187B-431F-AA75-1D858209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9581" y="3151188"/>
              <a:ext cx="1485900" cy="53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68688-583F-4F19-920B-ECBE7375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0" y="1"/>
            <a:ext cx="3276600" cy="6476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Motivations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F245A9-DFFE-4856-8D37-A282F9780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800" y="3524956"/>
            <a:ext cx="7381023" cy="29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46A794-598B-478B-8077-4E2E10E7F39E}"/>
              </a:ext>
            </a:extLst>
          </p:cNvPr>
          <p:cNvCxnSpPr>
            <a:cxnSpLocks/>
          </p:cNvCxnSpPr>
          <p:nvPr/>
        </p:nvCxnSpPr>
        <p:spPr>
          <a:xfrm>
            <a:off x="6194384" y="3434386"/>
            <a:ext cx="1434404" cy="34048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2238F-51DA-4086-89A6-5D025589F0FC}"/>
              </a:ext>
            </a:extLst>
          </p:cNvPr>
          <p:cNvCxnSpPr/>
          <p:nvPr/>
        </p:nvCxnSpPr>
        <p:spPr>
          <a:xfrm>
            <a:off x="6082153" y="3480228"/>
            <a:ext cx="822960" cy="1270463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52CB46-33FA-4F8A-822A-800568A6E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759172"/>
              </p:ext>
            </p:extLst>
          </p:nvPr>
        </p:nvGraphicFramePr>
        <p:xfrm>
          <a:off x="5965491" y="3276396"/>
          <a:ext cx="5021580" cy="3292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2F80F29-5C73-4CA4-B6C2-AFD19017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13" y="604189"/>
            <a:ext cx="52292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DABE7A-173D-46B7-8757-F7B5700E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" y="3655906"/>
            <a:ext cx="5967785" cy="318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E4D71-22C9-4F2E-BC73-8CED11CC6952}"/>
              </a:ext>
            </a:extLst>
          </p:cNvPr>
          <p:cNvSpPr txBox="1"/>
          <p:nvPr/>
        </p:nvSpPr>
        <p:spPr>
          <a:xfrm>
            <a:off x="1554603" y="-14952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Preliminary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961F43-A13C-471D-BC91-AAFA4BFCA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3591"/>
              </p:ext>
            </p:extLst>
          </p:nvPr>
        </p:nvGraphicFramePr>
        <p:xfrm>
          <a:off x="2016883" y="648110"/>
          <a:ext cx="5105400" cy="392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009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CE67-42FA-489D-A439-8683C7DF5CB7}"/>
              </a:ext>
            </a:extLst>
          </p:cNvPr>
          <p:cNvSpPr txBox="1"/>
          <p:nvPr/>
        </p:nvSpPr>
        <p:spPr>
          <a:xfrm>
            <a:off x="241055" y="524172"/>
            <a:ext cx="5640485" cy="3170099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u="sng" dirty="0"/>
              <a:t>Data Sources</a:t>
            </a:r>
          </a:p>
          <a:p>
            <a:r>
              <a:rPr lang="en-US" sz="2000" b="1" dirty="0"/>
              <a:t>National Center for Biotechnology Information (NCBI)</a:t>
            </a:r>
          </a:p>
          <a:p>
            <a:r>
              <a:rPr lang="en-US" sz="2000" dirty="0">
                <a:hlinkClick r:id="rId2"/>
              </a:rPr>
              <a:t>https://www.ncbi.nlm.nih.gov/labs/virus/vssi/#/virus?SeqType_s=Nucleotide&amp;VirusLineage_ss=Coronaviridae,%20taxid:11118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The Immune Epitope Database (IEDB)</a:t>
            </a:r>
          </a:p>
          <a:p>
            <a:r>
              <a:rPr lang="en-US" sz="2000" dirty="0">
                <a:hlinkClick r:id="rId3"/>
              </a:rPr>
              <a:t>https://www.iedb.org/epitopedetails_v3.php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49F9A-E6D5-4D66-94D6-6FA1513BACD5}"/>
              </a:ext>
            </a:extLst>
          </p:cNvPr>
          <p:cNvSpPr txBox="1"/>
          <p:nvPr/>
        </p:nvSpPr>
        <p:spPr>
          <a:xfrm>
            <a:off x="6311900" y="634634"/>
            <a:ext cx="533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Next Steps</a:t>
            </a:r>
          </a:p>
        </p:txBody>
      </p:sp>
      <p:sp>
        <p:nvSpPr>
          <p:cNvPr id="5" name="Rectangle 4" descr="Stopwatch">
            <a:extLst>
              <a:ext uri="{FF2B5EF4-FFF2-40B4-BE49-F238E27FC236}">
                <a16:creationId xmlns:a16="http://schemas.microsoft.com/office/drawing/2014/main" id="{E0E51040-0F55-4509-AB64-D05EE2B00D4A}"/>
              </a:ext>
            </a:extLst>
          </p:cNvPr>
          <p:cNvSpPr/>
          <p:nvPr/>
        </p:nvSpPr>
        <p:spPr>
          <a:xfrm>
            <a:off x="6311900" y="1463020"/>
            <a:ext cx="881507" cy="88150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72199-327A-4310-89C0-186BC4D1DA11}"/>
              </a:ext>
            </a:extLst>
          </p:cNvPr>
          <p:cNvGrpSpPr/>
          <p:nvPr/>
        </p:nvGrpSpPr>
        <p:grpSpPr>
          <a:xfrm>
            <a:off x="6311900" y="1625075"/>
            <a:ext cx="2741805" cy="467592"/>
            <a:chOff x="5425" y="1966781"/>
            <a:chExt cx="2741805" cy="4675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838514-3903-4342-B9D3-1877F7B2B67D}"/>
                </a:ext>
              </a:extLst>
            </p:cNvPr>
            <p:cNvSpPr/>
            <p:nvPr/>
          </p:nvSpPr>
          <p:spPr>
            <a:xfrm>
              <a:off x="5425" y="2056584"/>
              <a:ext cx="2518593" cy="3777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4E592-700F-4B9F-B036-9E39533CC846}"/>
                </a:ext>
              </a:extLst>
            </p:cNvPr>
            <p:cNvSpPr txBox="1"/>
            <p:nvPr/>
          </p:nvSpPr>
          <p:spPr>
            <a:xfrm>
              <a:off x="228637" y="1966781"/>
              <a:ext cx="2518593" cy="37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kern="1200" dirty="0"/>
                <a:t>Find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E16BF-69D8-48B2-B0F5-96A0796B9045}"/>
              </a:ext>
            </a:extLst>
          </p:cNvPr>
          <p:cNvGrpSpPr/>
          <p:nvPr/>
        </p:nvGrpSpPr>
        <p:grpSpPr>
          <a:xfrm>
            <a:off x="7992393" y="1613223"/>
            <a:ext cx="3835350" cy="538613"/>
            <a:chOff x="5425" y="2454857"/>
            <a:chExt cx="5680765" cy="8155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8AF6E3-4DE8-47C2-80DF-5E68019F643B}"/>
                </a:ext>
              </a:extLst>
            </p:cNvPr>
            <p:cNvSpPr/>
            <p:nvPr/>
          </p:nvSpPr>
          <p:spPr>
            <a:xfrm>
              <a:off x="5425" y="2478163"/>
              <a:ext cx="2518593" cy="7922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CDC396-AD90-466F-8780-FF933CD3C541}"/>
                </a:ext>
              </a:extLst>
            </p:cNvPr>
            <p:cNvSpPr txBox="1"/>
            <p:nvPr/>
          </p:nvSpPr>
          <p:spPr>
            <a:xfrm>
              <a:off x="631641" y="2454857"/>
              <a:ext cx="5054549" cy="52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correlation between length of nucleotide over time</a:t>
              </a:r>
            </a:p>
          </p:txBody>
        </p:sp>
      </p:grpSp>
      <p:sp>
        <p:nvSpPr>
          <p:cNvPr id="15" name="Rectangle 14" descr="DNA">
            <a:extLst>
              <a:ext uri="{FF2B5EF4-FFF2-40B4-BE49-F238E27FC236}">
                <a16:creationId xmlns:a16="http://schemas.microsoft.com/office/drawing/2014/main" id="{10990BA9-AF98-4BA9-8723-179C5A004739}"/>
              </a:ext>
            </a:extLst>
          </p:cNvPr>
          <p:cNvSpPr/>
          <p:nvPr/>
        </p:nvSpPr>
        <p:spPr>
          <a:xfrm>
            <a:off x="6394365" y="3976290"/>
            <a:ext cx="881507" cy="88150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5976F8-086B-40B3-9359-52FEBF375B13}"/>
              </a:ext>
            </a:extLst>
          </p:cNvPr>
          <p:cNvGrpSpPr/>
          <p:nvPr/>
        </p:nvGrpSpPr>
        <p:grpSpPr>
          <a:xfrm>
            <a:off x="8415181" y="4038159"/>
            <a:ext cx="3236045" cy="792245"/>
            <a:chOff x="5924120" y="2478163"/>
            <a:chExt cx="2518593" cy="7922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51AA51-63F6-4FF3-9285-7767085FE764}"/>
                </a:ext>
              </a:extLst>
            </p:cNvPr>
            <p:cNvSpPr/>
            <p:nvPr/>
          </p:nvSpPr>
          <p:spPr>
            <a:xfrm>
              <a:off x="5924120" y="2478163"/>
              <a:ext cx="2518593" cy="7922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9DCE8E-E896-4ED6-8636-2AF16C23F5C2}"/>
                </a:ext>
              </a:extLst>
            </p:cNvPr>
            <p:cNvSpPr txBox="1"/>
            <p:nvPr/>
          </p:nvSpPr>
          <p:spPr>
            <a:xfrm>
              <a:off x="5924120" y="2478163"/>
              <a:ext cx="2518593" cy="7922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the mutation in genome sequence for each species with time</a:t>
              </a:r>
            </a:p>
          </p:txBody>
        </p:sp>
      </p:grpSp>
      <p:sp>
        <p:nvSpPr>
          <p:cNvPr id="18" name="Rectangle 17" descr="Statistics">
            <a:extLst>
              <a:ext uri="{FF2B5EF4-FFF2-40B4-BE49-F238E27FC236}">
                <a16:creationId xmlns:a16="http://schemas.microsoft.com/office/drawing/2014/main" id="{59C7284E-2FCA-4690-A7CA-23046039CAD8}"/>
              </a:ext>
            </a:extLst>
          </p:cNvPr>
          <p:cNvSpPr/>
          <p:nvPr/>
        </p:nvSpPr>
        <p:spPr>
          <a:xfrm>
            <a:off x="6394364" y="5232925"/>
            <a:ext cx="881507" cy="88150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305CD1-8347-45FF-A4A0-BFB59E93F1AF}"/>
              </a:ext>
            </a:extLst>
          </p:cNvPr>
          <p:cNvGrpSpPr/>
          <p:nvPr/>
        </p:nvGrpSpPr>
        <p:grpSpPr>
          <a:xfrm>
            <a:off x="8415181" y="5314102"/>
            <a:ext cx="3002807" cy="607239"/>
            <a:chOff x="8883468" y="2478163"/>
            <a:chExt cx="2518593" cy="7922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D535C6-68B0-41FE-87DA-A94C76AABAE4}"/>
                </a:ext>
              </a:extLst>
            </p:cNvPr>
            <p:cNvSpPr/>
            <p:nvPr/>
          </p:nvSpPr>
          <p:spPr>
            <a:xfrm>
              <a:off x="8883468" y="2478163"/>
              <a:ext cx="2518593" cy="7922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2B1411-6341-4457-B0BC-1C8AB40BF71F}"/>
                </a:ext>
              </a:extLst>
            </p:cNvPr>
            <p:cNvSpPr txBox="1"/>
            <p:nvPr/>
          </p:nvSpPr>
          <p:spPr>
            <a:xfrm>
              <a:off x="8883468" y="2478163"/>
              <a:ext cx="2518593" cy="7922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these data to forecast the next mutation</a:t>
              </a:r>
            </a:p>
          </p:txBody>
        </p:sp>
      </p:grpSp>
      <p:sp>
        <p:nvSpPr>
          <p:cNvPr id="33" name="Rectangle 32" descr="Zoom In">
            <a:extLst>
              <a:ext uri="{FF2B5EF4-FFF2-40B4-BE49-F238E27FC236}">
                <a16:creationId xmlns:a16="http://schemas.microsoft.com/office/drawing/2014/main" id="{C15204B7-33A7-4F3A-ACD1-2B52ABA66691}"/>
              </a:ext>
            </a:extLst>
          </p:cNvPr>
          <p:cNvSpPr/>
          <p:nvPr/>
        </p:nvSpPr>
        <p:spPr>
          <a:xfrm>
            <a:off x="6394365" y="2719655"/>
            <a:ext cx="881507" cy="881507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95983-B147-4213-8319-9E6BFE996FAA}"/>
              </a:ext>
            </a:extLst>
          </p:cNvPr>
          <p:cNvSpPr/>
          <p:nvPr/>
        </p:nvSpPr>
        <p:spPr>
          <a:xfrm>
            <a:off x="5575822" y="3681519"/>
            <a:ext cx="2518593" cy="37778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247ABE-C482-48C7-8769-74AC8A82D838}"/>
              </a:ext>
            </a:extLst>
          </p:cNvPr>
          <p:cNvGrpSpPr/>
          <p:nvPr/>
        </p:nvGrpSpPr>
        <p:grpSpPr>
          <a:xfrm>
            <a:off x="8415181" y="2876164"/>
            <a:ext cx="3002807" cy="540559"/>
            <a:chOff x="2964772" y="2478163"/>
            <a:chExt cx="2518593" cy="79224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957144-72D1-4679-9532-259BCBF13B60}"/>
                </a:ext>
              </a:extLst>
            </p:cNvPr>
            <p:cNvSpPr/>
            <p:nvPr/>
          </p:nvSpPr>
          <p:spPr>
            <a:xfrm>
              <a:off x="2964772" y="2478163"/>
              <a:ext cx="2518593" cy="79224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528AAF-155B-415A-9E6C-0E905AD95396}"/>
                </a:ext>
              </a:extLst>
            </p:cNvPr>
            <p:cNvSpPr txBox="1"/>
            <p:nvPr/>
          </p:nvSpPr>
          <p:spPr>
            <a:xfrm>
              <a:off x="2964772" y="2478163"/>
              <a:ext cx="2518593" cy="7922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correlation between virulence and length of nucleotides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0497E0-B141-4497-9203-25746CE53963}"/>
              </a:ext>
            </a:extLst>
          </p:cNvPr>
          <p:cNvGrpSpPr/>
          <p:nvPr/>
        </p:nvGrpSpPr>
        <p:grpSpPr>
          <a:xfrm>
            <a:off x="6311900" y="2867747"/>
            <a:ext cx="2741805" cy="467592"/>
            <a:chOff x="5425" y="1966781"/>
            <a:chExt cx="2741805" cy="4675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C361C2-ECC7-43E4-ACD7-80A2E93C60A0}"/>
                </a:ext>
              </a:extLst>
            </p:cNvPr>
            <p:cNvSpPr/>
            <p:nvPr/>
          </p:nvSpPr>
          <p:spPr>
            <a:xfrm>
              <a:off x="5425" y="2056584"/>
              <a:ext cx="2518593" cy="3777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61DD9C-7F1E-4FBC-ABE1-006CC0F70D0D}"/>
                </a:ext>
              </a:extLst>
            </p:cNvPr>
            <p:cNvSpPr txBox="1"/>
            <p:nvPr/>
          </p:nvSpPr>
          <p:spPr>
            <a:xfrm>
              <a:off x="228637" y="1966781"/>
              <a:ext cx="2518593" cy="37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kern="1200" dirty="0"/>
                <a:t>Find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9410D9-0046-445C-AF03-54ABB4EF7A9C}"/>
              </a:ext>
            </a:extLst>
          </p:cNvPr>
          <p:cNvGrpSpPr/>
          <p:nvPr/>
        </p:nvGrpSpPr>
        <p:grpSpPr>
          <a:xfrm>
            <a:off x="6311900" y="4086324"/>
            <a:ext cx="2741805" cy="467592"/>
            <a:chOff x="5425" y="1966781"/>
            <a:chExt cx="2741805" cy="46759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1EC468-6EC7-49F3-A8B7-DA4A06E62D73}"/>
                </a:ext>
              </a:extLst>
            </p:cNvPr>
            <p:cNvSpPr/>
            <p:nvPr/>
          </p:nvSpPr>
          <p:spPr>
            <a:xfrm>
              <a:off x="5425" y="2056584"/>
              <a:ext cx="2518593" cy="3777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D68F1B-3BDA-4261-A5AF-F9C5B0D37D55}"/>
                </a:ext>
              </a:extLst>
            </p:cNvPr>
            <p:cNvSpPr txBox="1"/>
            <p:nvPr/>
          </p:nvSpPr>
          <p:spPr>
            <a:xfrm>
              <a:off x="228637" y="1966781"/>
              <a:ext cx="2518593" cy="37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kern="1200" dirty="0"/>
                <a:t>Find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9CD7C5-61A6-4849-BB97-81D24D0F6C87}"/>
              </a:ext>
            </a:extLst>
          </p:cNvPr>
          <p:cNvGrpSpPr/>
          <p:nvPr/>
        </p:nvGrpSpPr>
        <p:grpSpPr>
          <a:xfrm>
            <a:off x="6311900" y="5308431"/>
            <a:ext cx="2737531" cy="524639"/>
            <a:chOff x="5425" y="1909734"/>
            <a:chExt cx="2737531" cy="52463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356E61-92AD-4DEE-9734-E0E18B4524F4}"/>
                </a:ext>
              </a:extLst>
            </p:cNvPr>
            <p:cNvSpPr/>
            <p:nvPr/>
          </p:nvSpPr>
          <p:spPr>
            <a:xfrm>
              <a:off x="5425" y="2056584"/>
              <a:ext cx="2518593" cy="3777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1B8A58-E309-40C3-A9A1-D803F9ACDB11}"/>
                </a:ext>
              </a:extLst>
            </p:cNvPr>
            <p:cNvSpPr txBox="1"/>
            <p:nvPr/>
          </p:nvSpPr>
          <p:spPr>
            <a:xfrm>
              <a:off x="224363" y="1909734"/>
              <a:ext cx="2518593" cy="37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3600" kern="1200" dirty="0"/>
                <a:t>Use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5531B4-2EAD-4034-ABB5-2FCD8ADE3F19}"/>
              </a:ext>
            </a:extLst>
          </p:cNvPr>
          <p:cNvSpPr/>
          <p:nvPr/>
        </p:nvSpPr>
        <p:spPr>
          <a:xfrm>
            <a:off x="6187258" y="353961"/>
            <a:ext cx="5640485" cy="628281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EAC2222-EBAB-4BDB-98AD-7A57C448FBC4}"/>
              </a:ext>
            </a:extLst>
          </p:cNvPr>
          <p:cNvSpPr/>
          <p:nvPr/>
        </p:nvSpPr>
        <p:spPr>
          <a:xfrm>
            <a:off x="241054" y="3814916"/>
            <a:ext cx="5640485" cy="303670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06286C-CEAA-48EA-90B1-A15AA27B7DA8}"/>
              </a:ext>
            </a:extLst>
          </p:cNvPr>
          <p:cNvSpPr txBox="1"/>
          <p:nvPr/>
        </p:nvSpPr>
        <p:spPr>
          <a:xfrm>
            <a:off x="471949" y="3921275"/>
            <a:ext cx="510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Why Should You Care?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9AF5E-0DD9-4F3C-B37C-26F6F888A47B}"/>
              </a:ext>
            </a:extLst>
          </p:cNvPr>
          <p:cNvSpPr txBox="1"/>
          <p:nvPr/>
        </p:nvSpPr>
        <p:spPr>
          <a:xfrm>
            <a:off x="241054" y="4553916"/>
            <a:ext cx="5565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Policy Makers </a:t>
            </a:r>
            <a:r>
              <a:rPr lang="en-US" dirty="0"/>
              <a:t>would need this both at the </a:t>
            </a:r>
            <a:r>
              <a:rPr lang="en-US" dirty="0">
                <a:solidFill>
                  <a:srgbClr val="C00000"/>
                </a:solidFill>
              </a:rPr>
              <a:t>nationa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dirty="0"/>
              <a:t> level and at the </a:t>
            </a:r>
            <a:r>
              <a:rPr lang="en-US" dirty="0">
                <a:solidFill>
                  <a:srgbClr val="C00000"/>
                </a:solidFill>
              </a:rPr>
              <a:t>local </a:t>
            </a:r>
            <a:r>
              <a:rPr lang="en-US" dirty="0"/>
              <a:t>level </a:t>
            </a:r>
            <a:r>
              <a:rPr lang="en-US" dirty="0">
                <a:sym typeface="Wingdings" panose="05000000000000000000" pitchFamily="2" charset="2"/>
              </a:rPr>
              <a:t> Preemptive measures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Health researchers </a:t>
            </a:r>
            <a:r>
              <a:rPr lang="en-US" dirty="0">
                <a:sym typeface="Wingdings" panose="05000000000000000000" pitchFamily="2" charset="2"/>
              </a:rPr>
              <a:t>would need this  come up with necessary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vaccines and treatments </a:t>
            </a:r>
            <a:r>
              <a:rPr lang="en-US" dirty="0">
                <a:sym typeface="Wingdings" panose="05000000000000000000" pitchFamily="2" charset="2"/>
              </a:rPr>
              <a:t>ahead of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Funding agencies </a:t>
            </a:r>
            <a:r>
              <a:rPr lang="en-US" dirty="0">
                <a:sym typeface="Wingdings" panose="05000000000000000000" pitchFamily="2" charset="2"/>
              </a:rPr>
              <a:t>would know where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to invest </a:t>
            </a:r>
            <a:r>
              <a:rPr lang="en-US" dirty="0">
                <a:sym typeface="Wingdings" panose="05000000000000000000" pitchFamily="2" charset="2"/>
              </a:rPr>
              <a:t>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Save the economy billions of $$$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8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BD21B-E437-400D-AEA9-0A6026F1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1345293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4778F2D-9671-49B1-AD8F-1E0C31F5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A9AF3-BDF4-401D-8B2D-A7C2F6B8CB21}"/>
              </a:ext>
            </a:extLst>
          </p:cNvPr>
          <p:cNvSpPr txBox="1"/>
          <p:nvPr/>
        </p:nvSpPr>
        <p:spPr>
          <a:xfrm>
            <a:off x="6311900" y="939800"/>
            <a:ext cx="588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Next Steps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Find correlation between length of nucleotide over time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Find correlation between virulence and length of nucleotides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Find the mutation in genome sequence for each species with time</a:t>
            </a:r>
          </a:p>
          <a:p>
            <a:pPr marL="457200" indent="-457200">
              <a:buAutoNum type="arabicPeriod"/>
            </a:pPr>
            <a:r>
              <a:rPr lang="en-US" sz="2000" b="1" dirty="0"/>
              <a:t>Use these data to forecast the next mutation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53D43-FEEE-4F31-A643-B107F4BA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 u="sng">
                <a:solidFill>
                  <a:schemeClr val="bg1"/>
                </a:solidFill>
              </a:rPr>
              <a:t>Next Steps</a:t>
            </a:r>
            <a:endParaRPr lang="en-US" sz="54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E58331F-B784-4AB2-96F1-8E189FEB2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53019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2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53D43-FEEE-4F31-A643-B107F4BA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 u="sng"/>
              <a:t>Next Steps</a:t>
            </a:r>
            <a:endParaRPr lang="en-US" sz="540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47D89DB-A621-45E9-B03F-2AF5791A1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0533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0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295</Words>
  <Application>Microsoft Office PowerPoint</Application>
  <PresentationFormat>Widescreen</PresentationFormat>
  <Paragraphs>49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Wingdings</vt:lpstr>
      <vt:lpstr>Office Theme</vt:lpstr>
      <vt:lpstr>Virus Mutation Predictor</vt:lpstr>
      <vt:lpstr>Motivations</vt:lpstr>
      <vt:lpstr>PowerPoint Presentation</vt:lpstr>
      <vt:lpstr>PowerPoint Presentation</vt:lpstr>
      <vt:lpstr>Thank You</vt:lpstr>
      <vt:lpstr>PowerPoint Presentation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Mutation Predictor</dc:title>
  <dc:creator>Otitoaleke Akinola</dc:creator>
  <cp:lastModifiedBy>Otitoaleke Akinola</cp:lastModifiedBy>
  <cp:revision>1</cp:revision>
  <dcterms:created xsi:type="dcterms:W3CDTF">2020-05-12T09:01:53Z</dcterms:created>
  <dcterms:modified xsi:type="dcterms:W3CDTF">2020-05-12T09:08:37Z</dcterms:modified>
</cp:coreProperties>
</file>