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3333"/>
          </a:bodyPr>
          <a:p>
            <a:pPr algn="ctr"/>
            <a:r>
              <a:rPr altLang="zh-CN" lang="en-US">
                <a:solidFill>
                  <a:srgbClr val="3399FF"/>
                </a:solidFill>
                <a:latin typeface="Carrois Gothic SC"/>
              </a:rPr>
              <a:t>Presentazione 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M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i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n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i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H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o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m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e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W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o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r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k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1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: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 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O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t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m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a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n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 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B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a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t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t</a:t>
            </a:r>
            <a:r>
              <a:rPr altLang="zh-CN" lang="en-US">
                <a:solidFill>
                  <a:srgbClr val="3399FF"/>
                </a:solidFill>
                <a:latin typeface="Carrois Gothic SC"/>
              </a:rPr>
              <a:t>a</a:t>
            </a:r>
            <a:endParaRPr altLang="zh-CN" lang="en-US">
              <a:solidFill>
                <a:srgbClr val="3399FF"/>
              </a:solidFill>
              <a:latin typeface="Carrois Gothic SC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4189227"/>
            <a:ext cx="6858000" cy="1655762"/>
          </a:xfrm>
        </p:spPr>
        <p:txBody>
          <a:bodyPr/>
          <a:p>
            <a:r>
              <a:rPr altLang="zh-CN" lang="en-US">
                <a:latin typeface="Carrois Gothic SC"/>
              </a:rPr>
              <a:t>B</a:t>
            </a:r>
            <a:r>
              <a:rPr altLang="zh-CN" lang="en-US">
                <a:latin typeface="Carrois Gothic SC"/>
              </a:rPr>
              <a:t>r</a:t>
            </a:r>
            <a:r>
              <a:rPr altLang="zh-CN" lang="en-US">
                <a:latin typeface="Carrois Gothic SC"/>
              </a:rPr>
              <a:t>e</a:t>
            </a:r>
            <a:r>
              <a:rPr altLang="zh-CN" lang="en-US">
                <a:latin typeface="Carrois Gothic SC"/>
              </a:rPr>
              <a:t>v</a:t>
            </a:r>
            <a:r>
              <a:rPr altLang="zh-CN" lang="en-US">
                <a:latin typeface="Carrois Gothic SC"/>
              </a:rPr>
              <a:t>e</a:t>
            </a:r>
            <a:r>
              <a:rPr altLang="zh-CN" lang="en-US">
                <a:latin typeface="Carrois Gothic SC"/>
              </a:rPr>
              <a:t> </a:t>
            </a:r>
            <a:r>
              <a:rPr altLang="zh-CN" lang="en-US">
                <a:latin typeface="Carrois Gothic SC"/>
              </a:rPr>
              <a:t>presentazione </a:t>
            </a:r>
            <a:r>
              <a:rPr altLang="zh-CN" lang="en-US">
                <a:latin typeface="Carrois Gothic SC"/>
              </a:rPr>
              <a:t>d</a:t>
            </a:r>
            <a:r>
              <a:rPr altLang="zh-CN" lang="en-US">
                <a:latin typeface="Carrois Gothic SC"/>
              </a:rPr>
              <a:t>e</a:t>
            </a:r>
            <a:r>
              <a:rPr altLang="zh-CN" lang="en-US">
                <a:latin typeface="Carrois Gothic SC"/>
              </a:rPr>
              <a:t>l</a:t>
            </a:r>
            <a:r>
              <a:rPr altLang="zh-CN" lang="en-US">
                <a:latin typeface="Carrois Gothic SC"/>
              </a:rPr>
              <a:t>l</a:t>
            </a:r>
            <a:r>
              <a:rPr altLang="zh-CN" lang="en-US">
                <a:latin typeface="Carrois Gothic SC"/>
              </a:rPr>
              <a:t>e</a:t>
            </a:r>
            <a:r>
              <a:rPr altLang="zh-CN" lang="en-US">
                <a:latin typeface="Carrois Gothic SC"/>
              </a:rPr>
              <a:t> </a:t>
            </a:r>
            <a:r>
              <a:rPr altLang="zh-CN" lang="en-US">
                <a:latin typeface="Carrois Gothic SC"/>
              </a:rPr>
              <a:t>c</a:t>
            </a:r>
            <a:r>
              <a:rPr altLang="zh-CN" lang="en-US">
                <a:latin typeface="Carrois Gothic SC"/>
              </a:rPr>
              <a:t>a</a:t>
            </a:r>
            <a:r>
              <a:rPr altLang="zh-CN" lang="en-US">
                <a:latin typeface="Carrois Gothic SC"/>
              </a:rPr>
              <a:t>r</a:t>
            </a:r>
            <a:r>
              <a:rPr altLang="zh-CN" lang="en-US">
                <a:latin typeface="Carrois Gothic SC"/>
              </a:rPr>
              <a:t>a</a:t>
            </a:r>
            <a:r>
              <a:rPr altLang="zh-CN" lang="en-US">
                <a:latin typeface="Carrois Gothic SC"/>
              </a:rPr>
              <a:t>t</a:t>
            </a:r>
            <a:r>
              <a:rPr altLang="zh-CN" lang="en-US">
                <a:latin typeface="Carrois Gothic SC"/>
              </a:rPr>
              <a:t>t</a:t>
            </a:r>
            <a:r>
              <a:rPr altLang="zh-CN" lang="en-US">
                <a:latin typeface="Carrois Gothic SC"/>
              </a:rPr>
              <a:t>e</a:t>
            </a:r>
            <a:r>
              <a:rPr altLang="zh-CN" lang="en-US">
                <a:latin typeface="Carrois Gothic SC"/>
              </a:rPr>
              <a:t>ristiche</a:t>
            </a:r>
            <a:endParaRPr altLang="zh-CN" lang="en-US">
              <a:latin typeface="Carrois Gothic SC"/>
            </a:endParaRPr>
          </a:p>
          <a:p>
            <a:r>
              <a:rPr altLang="zh-CN" lang="en-US">
                <a:latin typeface="Carrois Gothic SC"/>
              </a:rPr>
              <a:t>d</a:t>
            </a:r>
            <a:r>
              <a:rPr altLang="zh-CN" lang="en-US">
                <a:latin typeface="Carrois Gothic SC"/>
              </a:rPr>
              <a:t>e</a:t>
            </a:r>
            <a:r>
              <a:rPr altLang="zh-CN" lang="en-US">
                <a:latin typeface="Carrois Gothic SC"/>
              </a:rPr>
              <a:t>l</a:t>
            </a:r>
            <a:r>
              <a:rPr altLang="zh-CN" lang="en-US">
                <a:latin typeface="Carrois Gothic SC"/>
              </a:rPr>
              <a:t> </a:t>
            </a:r>
            <a:r>
              <a:rPr altLang="zh-CN" lang="en-US">
                <a:latin typeface="Carrois Gothic SC"/>
              </a:rPr>
              <a:t>p</a:t>
            </a:r>
            <a:r>
              <a:rPr altLang="zh-CN" lang="en-US">
                <a:latin typeface="Carrois Gothic SC"/>
              </a:rPr>
              <a:t>r</a:t>
            </a:r>
            <a:r>
              <a:rPr altLang="zh-CN" lang="en-US">
                <a:latin typeface="Carrois Gothic SC"/>
              </a:rPr>
              <a:t>o</a:t>
            </a:r>
            <a:r>
              <a:rPr altLang="zh-CN" lang="en-US">
                <a:latin typeface="Carrois Gothic SC"/>
              </a:rPr>
              <a:t>g</a:t>
            </a:r>
            <a:r>
              <a:rPr altLang="zh-CN" lang="en-US">
                <a:latin typeface="Carrois Gothic SC"/>
              </a:rPr>
              <a:t>e</a:t>
            </a:r>
            <a:r>
              <a:rPr altLang="zh-CN" lang="en-US">
                <a:latin typeface="Carrois Gothic SC"/>
              </a:rPr>
              <a:t>t</a:t>
            </a:r>
            <a:r>
              <a:rPr altLang="zh-CN" lang="en-US">
                <a:latin typeface="Carrois Gothic SC"/>
              </a:rPr>
              <a:t>t</a:t>
            </a:r>
            <a:r>
              <a:rPr altLang="zh-CN" lang="en-US">
                <a:latin typeface="Carrois Gothic SC"/>
              </a:rPr>
              <a:t>o</a:t>
            </a:r>
            <a:r>
              <a:rPr altLang="zh-CN" lang="en-US">
                <a:latin typeface="Carrois Gothic SC"/>
              </a:rPr>
              <a:t> </a:t>
            </a:r>
            <a:r>
              <a:rPr altLang="zh-CN" lang="en-US">
                <a:latin typeface="Carrois Gothic SC"/>
              </a:rPr>
              <a:t>m</a:t>
            </a:r>
            <a:r>
              <a:rPr altLang="zh-CN" lang="en-US">
                <a:latin typeface="Carrois Gothic SC"/>
              </a:rPr>
              <a:t>h</a:t>
            </a:r>
            <a:r>
              <a:rPr altLang="zh-CN" lang="en-US">
                <a:latin typeface="Carrois Gothic SC"/>
              </a:rPr>
              <a:t>w</a:t>
            </a:r>
            <a:r>
              <a:rPr altLang="zh-CN" lang="en-US">
                <a:latin typeface="Carrois Gothic SC"/>
              </a:rPr>
              <a:t>1</a:t>
            </a:r>
            <a:r>
              <a:rPr altLang="zh-CN" lang="en-US">
                <a:latin typeface="Carrois Gothic SC"/>
              </a:rPr>
              <a:t> </a:t>
            </a:r>
            <a:r>
              <a:rPr altLang="zh-CN" lang="en-US">
                <a:latin typeface="Carrois Gothic SC"/>
              </a:rPr>
              <a:t>c</a:t>
            </a:r>
            <a:r>
              <a:rPr altLang="zh-CN" lang="en-US">
                <a:latin typeface="Carrois Gothic SC"/>
              </a:rPr>
              <a:t>o</a:t>
            </a:r>
            <a:r>
              <a:rPr altLang="zh-CN" lang="en-US">
                <a:latin typeface="Carrois Gothic SC"/>
              </a:rPr>
              <a:t>n</a:t>
            </a:r>
            <a:r>
              <a:rPr altLang="zh-CN" lang="en-US">
                <a:latin typeface="Carrois Gothic SC"/>
              </a:rPr>
              <a:t> </a:t>
            </a:r>
            <a:r>
              <a:rPr altLang="zh-CN" lang="en-US">
                <a:latin typeface="Carrois Gothic SC"/>
              </a:rPr>
              <a:t>a</a:t>
            </a:r>
            <a:r>
              <a:rPr altLang="zh-CN" lang="en-US">
                <a:latin typeface="Carrois Gothic SC"/>
              </a:rPr>
              <a:t>g</a:t>
            </a:r>
            <a:r>
              <a:rPr altLang="zh-CN" lang="en-US">
                <a:latin typeface="Carrois Gothic SC"/>
              </a:rPr>
              <a:t>g</a:t>
            </a:r>
            <a:r>
              <a:rPr altLang="zh-CN" lang="en-US">
                <a:latin typeface="Carrois Gothic SC"/>
              </a:rPr>
              <a:t>i</a:t>
            </a:r>
            <a:r>
              <a:rPr altLang="zh-CN" lang="en-US">
                <a:latin typeface="Carrois Gothic SC"/>
              </a:rPr>
              <a:t>u</a:t>
            </a:r>
            <a:r>
              <a:rPr altLang="zh-CN" lang="en-US">
                <a:latin typeface="Carrois Gothic SC"/>
              </a:rPr>
              <a:t>n</a:t>
            </a:r>
            <a:r>
              <a:rPr altLang="zh-CN" lang="en-US">
                <a:latin typeface="Carrois Gothic SC"/>
              </a:rPr>
              <a:t>ta </a:t>
            </a:r>
            <a:r>
              <a:rPr altLang="zh-CN" lang="en-US">
                <a:latin typeface="Carrois Gothic SC"/>
              </a:rPr>
              <a:t>d</a:t>
            </a:r>
            <a:r>
              <a:rPr altLang="zh-CN" lang="en-US">
                <a:latin typeface="Carrois Gothic SC"/>
              </a:rPr>
              <a:t>i</a:t>
            </a:r>
            <a:r>
              <a:rPr altLang="zh-CN" lang="en-US">
                <a:latin typeface="Carrois Gothic SC"/>
              </a:rPr>
              <a:t> </a:t>
            </a:r>
            <a:r>
              <a:rPr altLang="zh-CN" lang="en-US">
                <a:latin typeface="Carrois Gothic SC"/>
              </a:rPr>
              <a:t>n</a:t>
            </a:r>
            <a:r>
              <a:rPr altLang="zh-CN" lang="en-US">
                <a:latin typeface="Carrois Gothic SC"/>
              </a:rPr>
              <a:t>o</a:t>
            </a:r>
            <a:r>
              <a:rPr altLang="zh-CN" lang="en-US">
                <a:latin typeface="Carrois Gothic SC"/>
              </a:rPr>
              <a:t>t</a:t>
            </a:r>
            <a:r>
              <a:rPr altLang="zh-CN" lang="en-US">
                <a:latin typeface="Carrois Gothic SC"/>
              </a:rPr>
              <a:t>e </a:t>
            </a:r>
            <a:endParaRPr altLang="zh-CN" lang="en-US">
              <a:latin typeface="Carrois Goth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00FF"/>
                </a:solidFill>
              </a:rPr>
              <a:t>Introduzione </a:t>
            </a:r>
            <a:r>
              <a:rPr lang="en-US">
                <a:solidFill>
                  <a:srgbClr val="0000FF"/>
                </a:solidFill>
              </a:rPr>
              <a:t>d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0000FF"/>
                </a:solidFill>
              </a:rPr>
              <a:t>l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s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o</a:t>
            </a:r>
            <a:endParaRPr lang="it-IT">
              <a:solidFill>
                <a:srgbClr val="0000FF"/>
              </a:solidFill>
            </a:endParaRPr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concessionari </a:t>
            </a:r>
            <a:r>
              <a:rPr lang="en-US"/>
              <a:t>d</a:t>
            </a:r>
            <a:r>
              <a:rPr lang="en-US"/>
              <a:t>'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.</a:t>
            </a:r>
            <a:endParaRPr lang="it-IT"/>
          </a:p>
          <a:p>
            <a:r>
              <a:rPr altLang="en-US" lang="it-IT"/>
              <a:t>È </a:t>
            </a:r>
            <a:r>
              <a:rPr altLang="en-US" lang="en-US"/>
              <a:t>s</a:t>
            </a:r>
            <a:r>
              <a:rPr altLang="en-US" lang="en-US"/>
              <a:t>u</a:t>
            </a:r>
            <a:r>
              <a:rPr altLang="en-US" lang="en-US"/>
              <a:t>d</a:t>
            </a:r>
            <a:r>
              <a:rPr altLang="en-US" lang="en-US"/>
              <a:t>d</a:t>
            </a:r>
            <a:r>
              <a:rPr altLang="en-US" lang="en-US"/>
              <a:t>i</a:t>
            </a:r>
            <a:r>
              <a:rPr altLang="en-US" lang="en-US"/>
              <a:t>viso </a:t>
            </a:r>
            <a:r>
              <a:rPr altLang="en-US" lang="en-US"/>
              <a:t>d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un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a</a:t>
            </a:r>
            <a:r>
              <a:rPr altLang="en-US" lang="en-US"/>
              <a:t>v</a:t>
            </a:r>
            <a:r>
              <a:rPr altLang="en-US" lang="en-US"/>
              <a:t>b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s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e</a:t>
            </a:r>
            <a:r>
              <a:rPr altLang="en-US" lang="en-US"/>
              <a:t>me</a:t>
            </a:r>
            <a:r>
              <a:rPr altLang="en-US" lang="en-US"/>
              <a:t> </a:t>
            </a:r>
            <a:r>
              <a:rPr altLang="en-US" lang="en-US"/>
              <a:t>all'ute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e</a:t>
            </a:r>
            <a:endParaRPr lang="it-IT"/>
          </a:p>
          <a:p>
            <a:r>
              <a:rPr altLang="en-US" lang="en-US"/>
              <a:t>S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x</a:t>
            </a:r>
            <a:r>
              <a:rPr altLang="en-US" lang="en-US"/>
              <a:t>b</a:t>
            </a:r>
            <a:r>
              <a:rPr altLang="en-US" lang="en-US"/>
              <a:t>o</a:t>
            </a:r>
            <a:r>
              <a:rPr altLang="en-US" lang="en-US"/>
              <a:t>x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u</a:t>
            </a:r>
            <a:r>
              <a:rPr altLang="en-US" lang="en-US"/>
              <a:t>t</a:t>
            </a:r>
            <a:r>
              <a:rPr altLang="en-US" lang="en-US"/>
              <a:t>i</a:t>
            </a:r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26856"/>
            <a:ext cx="9338999" cy="5846342"/>
          </a:xfrm>
          <a:prstGeom prst="rect"/>
        </p:spPr>
      </p:pic>
      <p:cxnSp>
        <p:nvCxnSpPr>
          <p:cNvPr id="3145729" name=""/>
          <p:cNvCxnSpPr>
            <a:cxnSpLocks/>
          </p:cNvCxnSpPr>
          <p:nvPr/>
        </p:nvCxnSpPr>
        <p:spPr>
          <a:xfrm flipV="1">
            <a:off x="-21906" y="563307"/>
            <a:ext cx="423586" cy="1755"/>
          </a:xfrm>
          <a:prstGeom prst="straightConnector1"/>
          <a:solidFill>
            <a:srgbClr val="FFFFFF"/>
          </a:solidFill>
          <a:ln w="25400">
            <a:solidFill>
              <a:srgbClr val="3893E0"/>
            </a:solidFill>
            <a:tailEnd type="triangle" w="lg" len="lg"/>
          </a:ln>
        </p:spPr>
      </p:cxnSp>
      <p:sp>
        <p:nvSpPr>
          <p:cNvPr id="1048649" name=""/>
          <p:cNvSpPr txBox="1"/>
          <p:nvPr/>
        </p:nvSpPr>
        <p:spPr>
          <a:xfrm>
            <a:off x="-56388" y="370265"/>
            <a:ext cx="492551" cy="193042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sz="700" lang="en-US">
                <a:solidFill>
                  <a:srgbClr val="3399FF"/>
                </a:solidFill>
              </a:rPr>
              <a:t>5</a:t>
            </a:r>
            <a:r>
              <a:rPr sz="700" lang="en-US">
                <a:solidFill>
                  <a:srgbClr val="3399FF"/>
                </a:solidFill>
              </a:rPr>
              <a:t>v</a:t>
            </a:r>
            <a:r>
              <a:rPr sz="700" lang="en-US">
                <a:solidFill>
                  <a:srgbClr val="3399FF"/>
                </a:solidFill>
              </a:rPr>
              <a:t>w</a:t>
            </a:r>
            <a:endParaRPr sz="2800" lang="it-IT">
              <a:solidFill>
                <a:srgbClr val="000000"/>
              </a:solidFill>
            </a:endParaRPr>
          </a:p>
        </p:txBody>
      </p:sp>
      <p:sp>
        <p:nvSpPr>
          <p:cNvPr id="1048651" name=""/>
          <p:cNvSpPr/>
          <p:nvPr/>
        </p:nvSpPr>
        <p:spPr>
          <a:xfrm flipV="1">
            <a:off x="285321" y="160391"/>
            <a:ext cx="8768427" cy="639485"/>
          </a:xfrm>
          <a:prstGeom prst="roundRect"/>
          <a:noFill/>
          <a:ln>
            <a:solidFill>
              <a:srgbClr val="D04617"/>
            </a:solidFill>
            <a:prstDash val="solid"/>
          </a:ln>
        </p:spPr>
        <p:txBody>
          <a:bodyPr anchor="ctr"/>
          <a:p>
            <a:pPr algn="ctr"/>
            <a:endParaRPr lang="it-IT"/>
          </a:p>
        </p:txBody>
      </p:sp>
      <p:sp>
        <p:nvSpPr>
          <p:cNvPr id="1048652" name=""/>
          <p:cNvSpPr txBox="1"/>
          <p:nvPr/>
        </p:nvSpPr>
        <p:spPr>
          <a:xfrm>
            <a:off x="2923882" y="-67784"/>
            <a:ext cx="4000000" cy="294640"/>
          </a:xfrm>
          <a:prstGeom prst="rect"/>
        </p:spPr>
        <p:txBody>
          <a:bodyPr rtlCol="0" wrap="square">
            <a:spAutoFit/>
          </a:bodyPr>
          <a:p>
            <a:r>
              <a:rPr sz="1200" lang="en-US">
                <a:solidFill>
                  <a:srgbClr val="FF9900"/>
                </a:solidFill>
              </a:rPr>
              <a:t>F</a:t>
            </a:r>
            <a:r>
              <a:rPr sz="1200" lang="en-US">
                <a:solidFill>
                  <a:srgbClr val="FF9900"/>
                </a:solidFill>
              </a:rPr>
              <a:t>l</a:t>
            </a:r>
            <a:r>
              <a:rPr sz="1200" lang="en-US">
                <a:solidFill>
                  <a:srgbClr val="FF9900"/>
                </a:solidFill>
              </a:rPr>
              <a:t>e</a:t>
            </a:r>
            <a:r>
              <a:rPr sz="1200" lang="en-US">
                <a:solidFill>
                  <a:srgbClr val="FF9900"/>
                </a:solidFill>
              </a:rPr>
              <a:t>x</a:t>
            </a:r>
            <a:r>
              <a:rPr sz="1200" lang="en-US">
                <a:solidFill>
                  <a:srgbClr val="FF9900"/>
                </a:solidFill>
              </a:rPr>
              <a:t>b</a:t>
            </a:r>
            <a:r>
              <a:rPr sz="1200" lang="en-US">
                <a:solidFill>
                  <a:srgbClr val="FF9900"/>
                </a:solidFill>
              </a:rPr>
              <a:t>o</a:t>
            </a:r>
            <a:r>
              <a:rPr sz="1200" lang="en-US">
                <a:solidFill>
                  <a:srgbClr val="FF9900"/>
                </a:solidFill>
              </a:rPr>
              <a:t>x</a:t>
            </a:r>
            <a:endParaRPr sz="2800" lang="it-IT">
              <a:solidFill>
                <a:srgbClr val="000000"/>
              </a:solidFill>
            </a:endParaRPr>
          </a:p>
        </p:txBody>
      </p:sp>
      <p:sp>
        <p:nvSpPr>
          <p:cNvPr id="1048653" name=""/>
          <p:cNvSpPr/>
          <p:nvPr/>
        </p:nvSpPr>
        <p:spPr>
          <a:xfrm>
            <a:off x="4554465" y="195993"/>
            <a:ext cx="2207323" cy="545475"/>
          </a:xfrm>
          <a:prstGeom prst="roundRect"/>
          <a:noFill/>
          <a:ln>
            <a:solidFill>
              <a:srgbClr val="FFC000"/>
            </a:solidFill>
            <a:prstDash val="solid"/>
          </a:ln>
        </p:spPr>
        <p:txBody>
          <a:bodyPr anchor="ctr"/>
          <a:p>
            <a:pPr algn="ctr"/>
            <a:endParaRPr lang="it-IT"/>
          </a:p>
        </p:txBody>
      </p:sp>
      <p:sp>
        <p:nvSpPr>
          <p:cNvPr id="1048654" name=""/>
          <p:cNvSpPr txBox="1"/>
          <p:nvPr/>
        </p:nvSpPr>
        <p:spPr>
          <a:xfrm>
            <a:off x="4620277" y="195993"/>
            <a:ext cx="4000000" cy="205741"/>
          </a:xfrm>
          <a:prstGeom prst="rect"/>
        </p:spPr>
        <p:txBody>
          <a:bodyPr rtlCol="0" wrap="square">
            <a:spAutoFit/>
          </a:bodyPr>
          <a:p>
            <a:r>
              <a:rPr sz="800" lang="en-US">
                <a:solidFill>
                  <a:srgbClr val="FFCB00"/>
                </a:solidFill>
              </a:rPr>
              <a:t>B</a:t>
            </a:r>
            <a:r>
              <a:rPr sz="800" lang="en-US">
                <a:solidFill>
                  <a:srgbClr val="FFCB00"/>
                </a:solidFill>
              </a:rPr>
              <a:t>o</a:t>
            </a:r>
            <a:r>
              <a:rPr sz="800" lang="en-US">
                <a:solidFill>
                  <a:srgbClr val="FFCB00"/>
                </a:solidFill>
              </a:rPr>
              <a:t>r</a:t>
            </a:r>
            <a:r>
              <a:rPr sz="800" lang="en-US">
                <a:solidFill>
                  <a:srgbClr val="FFCB00"/>
                </a:solidFill>
              </a:rPr>
              <a:t>d</a:t>
            </a:r>
            <a:r>
              <a:rPr sz="800" lang="en-US">
                <a:solidFill>
                  <a:srgbClr val="FFCB00"/>
                </a:solidFill>
              </a:rPr>
              <a:t>e</a:t>
            </a:r>
            <a:r>
              <a:rPr sz="800" lang="en-US">
                <a:solidFill>
                  <a:srgbClr val="FFCB00"/>
                </a:solidFill>
              </a:rPr>
              <a:t>r</a:t>
            </a:r>
            <a:r>
              <a:rPr sz="800" lang="en-US">
                <a:solidFill>
                  <a:srgbClr val="FFCB00"/>
                </a:solidFill>
              </a:rPr>
              <a:t> </a:t>
            </a:r>
            <a:r>
              <a:rPr sz="800" lang="en-US">
                <a:solidFill>
                  <a:srgbClr val="FFCB00"/>
                </a:solidFill>
              </a:rPr>
              <a:t>3</a:t>
            </a:r>
            <a:r>
              <a:rPr sz="800" lang="en-US">
                <a:solidFill>
                  <a:srgbClr val="FFCB00"/>
                </a:solidFill>
              </a:rPr>
              <a:t>p</a:t>
            </a:r>
            <a:r>
              <a:rPr sz="800" lang="en-US">
                <a:solidFill>
                  <a:srgbClr val="FFCB00"/>
                </a:solidFill>
              </a:rPr>
              <a:t>x</a:t>
            </a:r>
            <a:r>
              <a:rPr sz="800" lang="en-US">
                <a:solidFill>
                  <a:srgbClr val="FFCB00"/>
                </a:solidFill>
              </a:rPr>
              <a:t> </a:t>
            </a:r>
            <a:r>
              <a:rPr sz="800" lang="en-US">
                <a:solidFill>
                  <a:srgbClr val="FFCB00"/>
                </a:solidFill>
              </a:rPr>
              <a:t>r</a:t>
            </a:r>
            <a:r>
              <a:rPr sz="800" lang="en-US">
                <a:solidFill>
                  <a:srgbClr val="FFCB00"/>
                </a:solidFill>
              </a:rPr>
              <a:t>i</a:t>
            </a:r>
            <a:r>
              <a:rPr sz="800" lang="en-US">
                <a:solidFill>
                  <a:srgbClr val="FFCB00"/>
                </a:solidFill>
              </a:rPr>
              <a:t>d</a:t>
            </a:r>
            <a:r>
              <a:rPr sz="800" lang="en-US">
                <a:solidFill>
                  <a:srgbClr val="FFCB00"/>
                </a:solidFill>
              </a:rPr>
              <a:t>g</a:t>
            </a:r>
            <a:r>
              <a:rPr sz="800" lang="en-US">
                <a:solidFill>
                  <a:srgbClr val="FFCB00"/>
                </a:solidFill>
              </a:rPr>
              <a:t>e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30" name=""/>
          <p:cNvCxnSpPr>
            <a:cxnSpLocks/>
          </p:cNvCxnSpPr>
          <p:nvPr/>
        </p:nvCxnSpPr>
        <p:spPr>
          <a:xfrm flipH="1">
            <a:off x="4095639" y="158041"/>
            <a:ext cx="746" cy="542639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sp>
        <p:nvSpPr>
          <p:cNvPr id="1048655" name=""/>
          <p:cNvSpPr txBox="1"/>
          <p:nvPr/>
        </p:nvSpPr>
        <p:spPr>
          <a:xfrm>
            <a:off x="4095638" y="348197"/>
            <a:ext cx="4000000" cy="231140"/>
          </a:xfrm>
          <a:prstGeom prst="rect"/>
        </p:spPr>
        <p:txBody>
          <a:bodyPr rtlCol="0" wrap="square">
            <a:spAutoFit/>
          </a:bodyPr>
          <a:p>
            <a:r>
              <a:rPr sz="1000" lang="en-US">
                <a:solidFill>
                  <a:srgbClr val="FF9900"/>
                </a:solidFill>
              </a:rPr>
              <a:t>7</a:t>
            </a:r>
            <a:r>
              <a:rPr sz="1000" lang="en-US">
                <a:solidFill>
                  <a:srgbClr val="FF9900"/>
                </a:solidFill>
              </a:rPr>
              <a:t>0</a:t>
            </a:r>
            <a:r>
              <a:rPr sz="1000" lang="en-US">
                <a:solidFill>
                  <a:srgbClr val="FF9900"/>
                </a:solidFill>
              </a:rPr>
              <a:t>%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31" name=""/>
          <p:cNvCxnSpPr>
            <a:cxnSpLocks/>
          </p:cNvCxnSpPr>
          <p:nvPr/>
        </p:nvCxnSpPr>
        <p:spPr>
          <a:xfrm flipH="1">
            <a:off x="1720546" y="920174"/>
            <a:ext cx="19729" cy="5140567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sp>
        <p:nvSpPr>
          <p:cNvPr id="1048656" name=""/>
          <p:cNvSpPr txBox="1"/>
          <p:nvPr/>
        </p:nvSpPr>
        <p:spPr>
          <a:xfrm>
            <a:off x="1740275" y="1819894"/>
            <a:ext cx="4000000" cy="3962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FF9900"/>
                </a:solidFill>
              </a:rPr>
              <a:t>4</a:t>
            </a:r>
            <a:r>
              <a:rPr sz="2000" lang="en-US">
                <a:solidFill>
                  <a:srgbClr val="FF9900"/>
                </a:solidFill>
              </a:rPr>
              <a:t>5</a:t>
            </a:r>
            <a:r>
              <a:rPr sz="2000" lang="en-US">
                <a:solidFill>
                  <a:srgbClr val="FF9900"/>
                </a:solidFill>
              </a:rPr>
              <a:t>v</a:t>
            </a:r>
            <a:r>
              <a:rPr sz="2000" lang="en-US">
                <a:solidFill>
                  <a:srgbClr val="FF9900"/>
                </a:solidFill>
              </a:rPr>
              <a:t>h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32" name=""/>
          <p:cNvCxnSpPr>
            <a:cxnSpLocks/>
          </p:cNvCxnSpPr>
          <p:nvPr/>
        </p:nvCxnSpPr>
        <p:spPr>
          <a:xfrm flipV="0">
            <a:off x="523015" y="4997011"/>
            <a:ext cx="8370421" cy="341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sp>
        <p:nvSpPr>
          <p:cNvPr id="1048657" name=""/>
          <p:cNvSpPr txBox="1"/>
          <p:nvPr/>
        </p:nvSpPr>
        <p:spPr>
          <a:xfrm>
            <a:off x="4554464" y="4600770"/>
            <a:ext cx="4000000" cy="3962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FF9900"/>
                </a:solidFill>
              </a:rPr>
              <a:t>8</a:t>
            </a:r>
            <a:r>
              <a:rPr sz="2000" lang="en-US">
                <a:solidFill>
                  <a:srgbClr val="FF9900"/>
                </a:solidFill>
              </a:rPr>
              <a:t>9</a:t>
            </a:r>
            <a:r>
              <a:rPr sz="2000" lang="en-US">
                <a:solidFill>
                  <a:srgbClr val="FF9900"/>
                </a:solidFill>
              </a:rPr>
              <a:t>.</a:t>
            </a:r>
            <a:r>
              <a:rPr sz="2000" lang="en-US">
                <a:solidFill>
                  <a:srgbClr val="FF9900"/>
                </a:solidFill>
              </a:rPr>
              <a:t>7</a:t>
            </a:r>
            <a:r>
              <a:rPr sz="2000" lang="en-US">
                <a:solidFill>
                  <a:srgbClr val="FF9900"/>
                </a:solidFill>
              </a:rPr>
              <a:t>v</a:t>
            </a:r>
            <a:r>
              <a:rPr sz="2000" lang="en-US">
                <a:solidFill>
                  <a:srgbClr val="FF9900"/>
                </a:solidFill>
              </a:rPr>
              <a:t>w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33" name=""/>
          <p:cNvCxnSpPr>
            <a:cxnSpLocks/>
          </p:cNvCxnSpPr>
          <p:nvPr/>
        </p:nvCxnSpPr>
        <p:spPr>
          <a:xfrm flipH="1">
            <a:off x="6066564" y="2739638"/>
            <a:ext cx="308" cy="1457090"/>
          </a:xfrm>
          <a:prstGeom prst="straightConnector1"/>
          <a:solidFill>
            <a:srgbClr val="E1793C"/>
          </a:solidFill>
          <a:ln w="25400">
            <a:solidFill>
              <a:srgbClr val="FFE100"/>
            </a:solidFill>
            <a:headEnd type="triangle" w="lg" len="lg"/>
            <a:tailEnd type="triangle" w="lg" len="lg"/>
          </a:ln>
        </p:spPr>
      </p:cxnSp>
      <p:sp>
        <p:nvSpPr>
          <p:cNvPr id="1048658" name=""/>
          <p:cNvSpPr txBox="1"/>
          <p:nvPr/>
        </p:nvSpPr>
        <p:spPr>
          <a:xfrm>
            <a:off x="6066564" y="2970957"/>
            <a:ext cx="4000000" cy="294640"/>
          </a:xfrm>
          <a:prstGeom prst="rect"/>
        </p:spPr>
        <p:txBody>
          <a:bodyPr rtlCol="0" wrap="square">
            <a:spAutoFit/>
          </a:bodyPr>
          <a:p>
            <a:r>
              <a:rPr sz="1400" lang="en-US">
                <a:solidFill>
                  <a:srgbClr val="FFCB00"/>
                </a:solidFill>
              </a:rPr>
              <a:t>F</a:t>
            </a:r>
            <a:r>
              <a:rPr sz="1400" lang="en-US">
                <a:solidFill>
                  <a:srgbClr val="FFCB00"/>
                </a:solidFill>
              </a:rPr>
              <a:t>o</a:t>
            </a:r>
            <a:r>
              <a:rPr sz="1400" lang="en-US">
                <a:solidFill>
                  <a:srgbClr val="FFCB00"/>
                </a:solidFill>
              </a:rPr>
              <a:t>n</a:t>
            </a:r>
            <a:r>
              <a:rPr sz="1400" lang="en-US">
                <a:solidFill>
                  <a:srgbClr val="FFCB00"/>
                </a:solidFill>
              </a:rPr>
              <a:t>t</a:t>
            </a:r>
            <a:r>
              <a:rPr sz="1400" lang="en-US">
                <a:solidFill>
                  <a:srgbClr val="FFCB00"/>
                </a:solidFill>
              </a:rPr>
              <a:t>s</a:t>
            </a:r>
            <a:r>
              <a:rPr sz="1400" lang="en-US">
                <a:solidFill>
                  <a:srgbClr val="FFCB00"/>
                </a:solidFill>
              </a:rPr>
              <a:t>i</a:t>
            </a:r>
            <a:r>
              <a:rPr sz="1400" lang="en-US">
                <a:solidFill>
                  <a:srgbClr val="FFCB00"/>
                </a:solidFill>
              </a:rPr>
              <a:t>z</a:t>
            </a:r>
            <a:r>
              <a:rPr sz="1400" lang="en-US">
                <a:solidFill>
                  <a:srgbClr val="FFCB00"/>
                </a:solidFill>
              </a:rPr>
              <a:t>e</a:t>
            </a:r>
            <a:r>
              <a:rPr sz="1400" lang="en-US">
                <a:solidFill>
                  <a:srgbClr val="FFCB00"/>
                </a:solidFill>
              </a:rPr>
              <a:t>:</a:t>
            </a:r>
            <a:r>
              <a:rPr sz="1400" lang="en-US">
                <a:solidFill>
                  <a:srgbClr val="FFCB00"/>
                </a:solidFill>
              </a:rPr>
              <a:t> </a:t>
            </a:r>
            <a:r>
              <a:rPr sz="1400" lang="en-US">
                <a:solidFill>
                  <a:srgbClr val="FFCB00"/>
                </a:solidFill>
              </a:rPr>
              <a:t>3</a:t>
            </a:r>
            <a:r>
              <a:rPr sz="1400" lang="en-US">
                <a:solidFill>
                  <a:srgbClr val="FFCB00"/>
                </a:solidFill>
              </a:rPr>
              <a:t>e</a:t>
            </a:r>
            <a:r>
              <a:rPr sz="1400" lang="en-US">
                <a:solidFill>
                  <a:srgbClr val="FFCB00"/>
                </a:solidFill>
              </a:rPr>
              <a:t>m</a:t>
            </a:r>
            <a:r>
              <a:rPr sz="1400" lang="en-US">
                <a:solidFill>
                  <a:srgbClr val="FFCB00"/>
                </a:solidFill>
              </a:rPr>
              <a:t> 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34" name=""/>
          <p:cNvCxnSpPr>
            <a:cxnSpLocks/>
          </p:cNvCxnSpPr>
          <p:nvPr/>
        </p:nvCxnSpPr>
        <p:spPr>
          <a:xfrm flipV="1">
            <a:off x="472801" y="392401"/>
            <a:ext cx="1855380" cy="18664"/>
          </a:xfrm>
          <a:prstGeom prst="straightConnector1"/>
          <a:solidFill>
            <a:srgbClr val="E1793C"/>
          </a:solidFill>
          <a:ln w="25400">
            <a:solidFill>
              <a:srgbClr val="FFC000"/>
            </a:solidFill>
            <a:headEnd type="triangle" w="lg" len="lg"/>
            <a:tailEnd type="triangle" w="lg" len="lg"/>
          </a:ln>
        </p:spPr>
      </p:cxnSp>
      <p:sp>
        <p:nvSpPr>
          <p:cNvPr id="1048659" name=""/>
          <p:cNvSpPr txBox="1"/>
          <p:nvPr/>
        </p:nvSpPr>
        <p:spPr>
          <a:xfrm>
            <a:off x="669498" y="195992"/>
            <a:ext cx="4000000" cy="256540"/>
          </a:xfrm>
          <a:prstGeom prst="rect"/>
        </p:spPr>
        <p:txBody>
          <a:bodyPr rtlCol="0" wrap="square">
            <a:spAutoFit/>
          </a:bodyPr>
          <a:p>
            <a:r>
              <a:rPr sz="1100" lang="en-US">
                <a:solidFill>
                  <a:srgbClr val="FFCB00"/>
                </a:solidFill>
              </a:rPr>
              <a:t>A</a:t>
            </a:r>
            <a:r>
              <a:rPr sz="1100" lang="en-US">
                <a:solidFill>
                  <a:srgbClr val="FFCB00"/>
                </a:solidFill>
              </a:rPr>
              <a:t>u</a:t>
            </a:r>
            <a:r>
              <a:rPr sz="1100" lang="en-US">
                <a:solidFill>
                  <a:srgbClr val="FFCB00"/>
                </a:solidFill>
              </a:rPr>
              <a:t>t</a:t>
            </a:r>
            <a:r>
              <a:rPr sz="1100" lang="en-US">
                <a:solidFill>
                  <a:srgbClr val="FFCB00"/>
                </a:solidFill>
              </a:rPr>
              <a:t>o</a:t>
            </a:r>
            <a:endParaRPr sz="2800"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61424"/>
            <a:ext cx="9144000" cy="5883340"/>
          </a:xfrm>
          <a:prstGeom prst="rect"/>
        </p:spPr>
      </p:pic>
      <p:sp>
        <p:nvSpPr>
          <p:cNvPr id="1048660" name=""/>
          <p:cNvSpPr/>
          <p:nvPr/>
        </p:nvSpPr>
        <p:spPr>
          <a:xfrm rot="21589274">
            <a:off x="260848" y="474113"/>
            <a:ext cx="8145768" cy="7930872"/>
          </a:xfrm>
          <a:prstGeom prst="rect"/>
          <a:noFill/>
          <a:ln w="38100">
            <a:solidFill>
              <a:srgbClr val="D04617"/>
            </a:solidFill>
            <a:prstDash val="solid"/>
          </a:ln>
        </p:spPr>
        <p:txBody>
          <a:bodyPr anchor="ctr"/>
          <a:p>
            <a:pPr algn="ctr"/>
            <a:endParaRPr lang="it-IT"/>
          </a:p>
        </p:txBody>
      </p:sp>
      <p:sp>
        <p:nvSpPr>
          <p:cNvPr id="1048661" name=""/>
          <p:cNvSpPr txBox="1"/>
          <p:nvPr/>
        </p:nvSpPr>
        <p:spPr>
          <a:xfrm>
            <a:off x="3127937" y="-4911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C00000"/>
                </a:solidFill>
              </a:rPr>
              <a:t>F</a:t>
            </a:r>
            <a:r>
              <a:rPr sz="2800" lang="en-US">
                <a:solidFill>
                  <a:srgbClr val="C00000"/>
                </a:solidFill>
              </a:rPr>
              <a:t>l</a:t>
            </a:r>
            <a:r>
              <a:rPr sz="2800" lang="en-US">
                <a:solidFill>
                  <a:srgbClr val="C00000"/>
                </a:solidFill>
              </a:rPr>
              <a:t>e</a:t>
            </a:r>
            <a:r>
              <a:rPr sz="2800" lang="en-US">
                <a:solidFill>
                  <a:srgbClr val="C00000"/>
                </a:solidFill>
              </a:rPr>
              <a:t>x</a:t>
            </a:r>
            <a:r>
              <a:rPr sz="2800" lang="en-US">
                <a:solidFill>
                  <a:srgbClr val="C00000"/>
                </a:solidFill>
              </a:rPr>
              <a:t>b</a:t>
            </a:r>
            <a:r>
              <a:rPr sz="2800" lang="en-US">
                <a:solidFill>
                  <a:srgbClr val="C00000"/>
                </a:solidFill>
              </a:rPr>
              <a:t>o</a:t>
            </a:r>
            <a:r>
              <a:rPr sz="2800" lang="en-US">
                <a:solidFill>
                  <a:srgbClr val="C00000"/>
                </a:solidFill>
              </a:rPr>
              <a:t>x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35" name=""/>
          <p:cNvCxnSpPr>
            <a:cxnSpLocks/>
          </p:cNvCxnSpPr>
          <p:nvPr/>
        </p:nvCxnSpPr>
        <p:spPr>
          <a:xfrm flipV="1">
            <a:off x="846066" y="4341243"/>
            <a:ext cx="7507275" cy="8363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sp>
        <p:nvSpPr>
          <p:cNvPr id="1048662" name=""/>
          <p:cNvSpPr txBox="1"/>
          <p:nvPr/>
        </p:nvSpPr>
        <p:spPr>
          <a:xfrm>
            <a:off x="1653002" y="383070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9900"/>
                </a:solidFill>
              </a:rPr>
              <a:t>9</a:t>
            </a:r>
            <a:r>
              <a:rPr sz="2800" lang="en-US">
                <a:solidFill>
                  <a:srgbClr val="FF9900"/>
                </a:solidFill>
              </a:rPr>
              <a:t>0</a:t>
            </a:r>
            <a:r>
              <a:rPr sz="2800" lang="en-US">
                <a:solidFill>
                  <a:srgbClr val="FF9900"/>
                </a:solidFill>
              </a:rPr>
              <a:t>%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36" name=""/>
          <p:cNvCxnSpPr>
            <a:cxnSpLocks/>
          </p:cNvCxnSpPr>
          <p:nvPr/>
        </p:nvCxnSpPr>
        <p:spPr>
          <a:xfrm flipH="1">
            <a:off x="4294836" y="933313"/>
            <a:ext cx="38896" cy="3597666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sp>
        <p:nvSpPr>
          <p:cNvPr id="1048663" name=""/>
          <p:cNvSpPr txBox="1"/>
          <p:nvPr/>
        </p:nvSpPr>
        <p:spPr>
          <a:xfrm>
            <a:off x="3653001" y="118343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9900"/>
                </a:solidFill>
              </a:rPr>
              <a:t>2</a:t>
            </a:r>
            <a:r>
              <a:rPr sz="2800" lang="en-US">
                <a:solidFill>
                  <a:srgbClr val="FF9900"/>
                </a:solidFill>
              </a:rPr>
              <a:t>0</a:t>
            </a:r>
            <a:r>
              <a:rPr sz="2800" lang="en-US">
                <a:solidFill>
                  <a:srgbClr val="FF9900"/>
                </a:solidFill>
              </a:rPr>
              <a:t>%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37" name=""/>
          <p:cNvCxnSpPr>
            <a:cxnSpLocks/>
          </p:cNvCxnSpPr>
          <p:nvPr/>
        </p:nvCxnSpPr>
        <p:spPr>
          <a:xfrm flipV="1">
            <a:off x="912700" y="2851736"/>
            <a:ext cx="1135454" cy="42497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sp>
        <p:nvSpPr>
          <p:cNvPr id="1048664" name=""/>
          <p:cNvSpPr txBox="1"/>
          <p:nvPr/>
        </p:nvSpPr>
        <p:spPr>
          <a:xfrm>
            <a:off x="912700" y="2536093"/>
            <a:ext cx="4000000" cy="358140"/>
          </a:xfrm>
          <a:prstGeom prst="rect"/>
        </p:spPr>
        <p:txBody>
          <a:bodyPr rtlCol="0" wrap="square">
            <a:spAutoFit/>
          </a:bodyPr>
          <a:p>
            <a:r>
              <a:rPr sz="1800" lang="en-US">
                <a:solidFill>
                  <a:srgbClr val="FF9900"/>
                </a:solidFill>
              </a:rPr>
              <a:t>1</a:t>
            </a:r>
            <a:r>
              <a:rPr sz="1800" lang="en-US">
                <a:solidFill>
                  <a:srgbClr val="FF9900"/>
                </a:solidFill>
              </a:rPr>
              <a:t>7</a:t>
            </a:r>
            <a:r>
              <a:rPr sz="1800" lang="en-US">
                <a:solidFill>
                  <a:srgbClr val="FF9900"/>
                </a:solidFill>
              </a:rPr>
              <a:t>v</a:t>
            </a:r>
            <a:r>
              <a:rPr sz="1800" lang="en-US">
                <a:solidFill>
                  <a:srgbClr val="FF9900"/>
                </a:solidFill>
              </a:rPr>
              <a:t>w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38" name=""/>
          <p:cNvCxnSpPr>
            <a:cxnSpLocks/>
          </p:cNvCxnSpPr>
          <p:nvPr/>
        </p:nvCxnSpPr>
        <p:spPr>
          <a:xfrm flipH="1">
            <a:off x="3136825" y="1061089"/>
            <a:ext cx="33273" cy="1381403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cxnSp>
        <p:nvCxnSpPr>
          <p:cNvPr id="3145739" name=""/>
          <p:cNvCxnSpPr>
            <a:cxnSpLocks/>
          </p:cNvCxnSpPr>
          <p:nvPr/>
        </p:nvCxnSpPr>
        <p:spPr>
          <a:xfrm>
            <a:off x="1779447" y="973055"/>
            <a:ext cx="2428" cy="991528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sp>
        <p:nvSpPr>
          <p:cNvPr id="1048665" name=""/>
          <p:cNvSpPr txBox="1"/>
          <p:nvPr/>
        </p:nvSpPr>
        <p:spPr>
          <a:xfrm>
            <a:off x="3127937" y="1751789"/>
            <a:ext cx="4000000" cy="269240"/>
          </a:xfrm>
          <a:prstGeom prst="rect"/>
        </p:spPr>
        <p:txBody>
          <a:bodyPr rtlCol="0" wrap="square">
            <a:spAutoFit/>
          </a:bodyPr>
          <a:p>
            <a:r>
              <a:rPr sz="1200" lang="en-US">
                <a:solidFill>
                  <a:srgbClr val="FF9900"/>
                </a:solidFill>
              </a:rPr>
              <a:t>1</a:t>
            </a:r>
            <a:r>
              <a:rPr sz="1200" lang="en-US">
                <a:solidFill>
                  <a:srgbClr val="FF9900"/>
                </a:solidFill>
              </a:rPr>
              <a:t>7</a:t>
            </a:r>
            <a:r>
              <a:rPr sz="1200" lang="en-US">
                <a:solidFill>
                  <a:srgbClr val="FF9900"/>
                </a:solidFill>
              </a:rPr>
              <a:t>v</a:t>
            </a:r>
            <a:r>
              <a:rPr sz="1200" lang="en-US">
                <a:solidFill>
                  <a:srgbClr val="FF9900"/>
                </a:solidFill>
              </a:rPr>
              <a:t>h</a:t>
            </a:r>
            <a:endParaRPr sz="2800" lang="it-IT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1704241" y="1363052"/>
            <a:ext cx="4000000" cy="269240"/>
          </a:xfrm>
          <a:prstGeom prst="rect"/>
        </p:spPr>
        <p:txBody>
          <a:bodyPr rtlCol="0" wrap="square">
            <a:spAutoFit/>
          </a:bodyPr>
          <a:p>
            <a:r>
              <a:rPr sz="1200" lang="en-US">
                <a:solidFill>
                  <a:srgbClr val="FF9900"/>
                </a:solidFill>
              </a:rPr>
              <a:t>1</a:t>
            </a:r>
            <a:r>
              <a:rPr sz="1200" lang="en-US">
                <a:solidFill>
                  <a:srgbClr val="FF9900"/>
                </a:solidFill>
              </a:rPr>
              <a:t>1</a:t>
            </a:r>
            <a:r>
              <a:rPr sz="1200" lang="en-US">
                <a:solidFill>
                  <a:srgbClr val="FF9900"/>
                </a:solidFill>
              </a:rPr>
              <a:t>v</a:t>
            </a:r>
            <a:r>
              <a:rPr sz="1200" lang="en-US">
                <a:solidFill>
                  <a:srgbClr val="FF9900"/>
                </a:solidFill>
              </a:rPr>
              <a:t>h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40" name=""/>
          <p:cNvCxnSpPr>
            <a:cxnSpLocks/>
          </p:cNvCxnSpPr>
          <p:nvPr/>
        </p:nvCxnSpPr>
        <p:spPr>
          <a:xfrm flipH="0">
            <a:off x="7254347" y="1771405"/>
            <a:ext cx="16802" cy="2062345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cxnSp>
        <p:nvCxnSpPr>
          <p:cNvPr id="3145741" name=""/>
          <p:cNvCxnSpPr>
            <a:cxnSpLocks/>
          </p:cNvCxnSpPr>
          <p:nvPr/>
        </p:nvCxnSpPr>
        <p:spPr>
          <a:xfrm flipV="1">
            <a:off x="4570612" y="2539455"/>
            <a:ext cx="3319742" cy="27683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cxnSp>
        <p:nvCxnSpPr>
          <p:cNvPr id="3145742" name=""/>
          <p:cNvCxnSpPr>
            <a:cxnSpLocks/>
          </p:cNvCxnSpPr>
          <p:nvPr/>
        </p:nvCxnSpPr>
        <p:spPr>
          <a:xfrm flipH="1">
            <a:off x="6429187" y="948155"/>
            <a:ext cx="9592" cy="846777"/>
          </a:xfrm>
          <a:prstGeom prst="straightConnector1"/>
          <a:solidFill>
            <a:srgbClr val="E1793C"/>
          </a:solidFill>
          <a:ln w="25400">
            <a:solidFill>
              <a:srgbClr val="E1793C"/>
            </a:solidFill>
            <a:headEnd type="triangle" w="lg" len="lg"/>
            <a:tailEnd type="triangle" w="lg" len="lg"/>
          </a:ln>
        </p:spPr>
      </p:cxnSp>
      <p:sp>
        <p:nvSpPr>
          <p:cNvPr id="1048667" name=""/>
          <p:cNvSpPr txBox="1"/>
          <p:nvPr/>
        </p:nvSpPr>
        <p:spPr>
          <a:xfrm>
            <a:off x="6353341" y="1236922"/>
            <a:ext cx="4000000" cy="269240"/>
          </a:xfrm>
          <a:prstGeom prst="rect"/>
        </p:spPr>
        <p:txBody>
          <a:bodyPr rtlCol="0" wrap="square">
            <a:spAutoFit/>
          </a:bodyPr>
          <a:p>
            <a:r>
              <a:rPr sz="1100" lang="en-US">
                <a:solidFill>
                  <a:srgbClr val="FF9900"/>
                </a:solidFill>
              </a:rPr>
              <a:t>8</a:t>
            </a:r>
            <a:r>
              <a:rPr sz="1100" lang="en-US">
                <a:solidFill>
                  <a:srgbClr val="FF9900"/>
                </a:solidFill>
              </a:rPr>
              <a:t>.</a:t>
            </a:r>
            <a:r>
              <a:rPr sz="1100" lang="en-US">
                <a:solidFill>
                  <a:srgbClr val="FF9900"/>
                </a:solidFill>
              </a:rPr>
              <a:t>5</a:t>
            </a:r>
            <a:r>
              <a:rPr sz="1100" lang="en-US">
                <a:solidFill>
                  <a:srgbClr val="FF9900"/>
                </a:solidFill>
              </a:rPr>
              <a:t>v</a:t>
            </a:r>
            <a:r>
              <a:rPr sz="1100" lang="en-US">
                <a:solidFill>
                  <a:srgbClr val="FF9900"/>
                </a:solidFill>
              </a:rPr>
              <a:t>h</a:t>
            </a:r>
            <a:endParaRPr sz="2800" lang="it-IT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4773571" y="2266656"/>
            <a:ext cx="4000000" cy="269240"/>
          </a:xfrm>
          <a:prstGeom prst="rect"/>
        </p:spPr>
        <p:txBody>
          <a:bodyPr rtlCol="0" wrap="square">
            <a:spAutoFit/>
          </a:bodyPr>
          <a:p>
            <a:r>
              <a:rPr sz="1100" lang="en-US">
                <a:solidFill>
                  <a:srgbClr val="FF9900"/>
                </a:solidFill>
              </a:rPr>
              <a:t>3</a:t>
            </a:r>
            <a:r>
              <a:rPr sz="1100" lang="en-US">
                <a:solidFill>
                  <a:srgbClr val="FF9900"/>
                </a:solidFill>
              </a:rPr>
              <a:t>7</a:t>
            </a:r>
            <a:r>
              <a:rPr sz="1100" lang="en-US">
                <a:solidFill>
                  <a:srgbClr val="FF9900"/>
                </a:solidFill>
              </a:rPr>
              <a:t>v</a:t>
            </a:r>
            <a:r>
              <a:rPr sz="1100" lang="en-US">
                <a:solidFill>
                  <a:srgbClr val="FF9900"/>
                </a:solidFill>
              </a:rPr>
              <a:t>w</a:t>
            </a:r>
            <a:endParaRPr sz="2800" lang="it-IT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7254347" y="2021029"/>
            <a:ext cx="4000000" cy="294640"/>
          </a:xfrm>
          <a:prstGeom prst="rect"/>
        </p:spPr>
        <p:txBody>
          <a:bodyPr rtlCol="0" wrap="square">
            <a:spAutoFit/>
          </a:bodyPr>
          <a:p>
            <a:r>
              <a:rPr sz="1400" lang="en-US">
                <a:solidFill>
                  <a:srgbClr val="FF9900"/>
                </a:solidFill>
              </a:rPr>
              <a:t>2</a:t>
            </a:r>
            <a:r>
              <a:rPr sz="1400" lang="en-US">
                <a:solidFill>
                  <a:srgbClr val="FF9900"/>
                </a:solidFill>
              </a:rPr>
              <a:t>5</a:t>
            </a:r>
            <a:r>
              <a:rPr sz="1400" lang="en-US">
                <a:solidFill>
                  <a:srgbClr val="FF9900"/>
                </a:solidFill>
              </a:rPr>
              <a:t>v</a:t>
            </a:r>
            <a:r>
              <a:rPr sz="1400" lang="en-US">
                <a:solidFill>
                  <a:srgbClr val="FF9900"/>
                </a:solidFill>
              </a:rPr>
              <a:t>h</a:t>
            </a:r>
            <a:endParaRPr sz="2800"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89932">
            <a:off x="639" y="112839"/>
            <a:ext cx="9144000" cy="5814849"/>
          </a:xfrm>
          <a:prstGeom prst="rect"/>
        </p:spPr>
      </p:pic>
      <p:cxnSp>
        <p:nvCxnSpPr>
          <p:cNvPr id="3145743" name=""/>
          <p:cNvCxnSpPr>
            <a:cxnSpLocks/>
          </p:cNvCxnSpPr>
          <p:nvPr/>
        </p:nvCxnSpPr>
        <p:spPr>
          <a:xfrm flipH="0">
            <a:off x="1502320" y="-1109894"/>
            <a:ext cx="12315" cy="5901829"/>
          </a:xfrm>
          <a:prstGeom prst="straightConnector1"/>
          <a:ln w="25400">
            <a:solidFill>
              <a:srgbClr val="FFC000"/>
            </a:solidFill>
            <a:tailEnd type="triangle" w="lg" len="lg"/>
          </a:ln>
        </p:spPr>
      </p:cxnSp>
      <p:sp>
        <p:nvSpPr>
          <p:cNvPr id="1048670" name=""/>
          <p:cNvSpPr txBox="1"/>
          <p:nvPr/>
        </p:nvSpPr>
        <p:spPr>
          <a:xfrm>
            <a:off x="1502320" y="4300369"/>
            <a:ext cx="4000000" cy="269240"/>
          </a:xfrm>
          <a:prstGeom prst="rect"/>
        </p:spPr>
        <p:txBody>
          <a:bodyPr rtlCol="0" wrap="square">
            <a:spAutoFit/>
          </a:bodyPr>
          <a:p>
            <a:r>
              <a:rPr sz="1200" lang="en-US">
                <a:solidFill>
                  <a:srgbClr val="000000"/>
                </a:solidFill>
              </a:rPr>
              <a:t>T</a:t>
            </a:r>
            <a:r>
              <a:rPr sz="1200" lang="en-US">
                <a:solidFill>
                  <a:srgbClr val="000000"/>
                </a:solidFill>
              </a:rPr>
              <a:t>o</a:t>
            </a:r>
            <a:r>
              <a:rPr sz="1200" lang="en-US">
                <a:solidFill>
                  <a:srgbClr val="000000"/>
                </a:solidFill>
              </a:rPr>
              <a:t>p</a:t>
            </a:r>
            <a:r>
              <a:rPr sz="1200" lang="en-US">
                <a:solidFill>
                  <a:srgbClr val="000000"/>
                </a:solidFill>
              </a:rPr>
              <a:t> </a:t>
            </a:r>
            <a:r>
              <a:rPr sz="1200" lang="en-US">
                <a:solidFill>
                  <a:srgbClr val="000000"/>
                </a:solidFill>
              </a:rPr>
              <a:t>3</a:t>
            </a:r>
            <a:r>
              <a:rPr sz="1200" lang="en-US">
                <a:solidFill>
                  <a:srgbClr val="000000"/>
                </a:solidFill>
              </a:rPr>
              <a:t>1</a:t>
            </a:r>
            <a:r>
              <a:rPr sz="1200" lang="en-US">
                <a:solidFill>
                  <a:srgbClr val="000000"/>
                </a:solidFill>
              </a:rPr>
              <a:t>0</a:t>
            </a:r>
            <a:r>
              <a:rPr sz="1200" lang="en-US">
                <a:solidFill>
                  <a:srgbClr val="000000"/>
                </a:solidFill>
              </a:rPr>
              <a:t>v</a:t>
            </a:r>
            <a:r>
              <a:rPr sz="1200" lang="en-US">
                <a:solidFill>
                  <a:srgbClr val="000000"/>
                </a:solidFill>
              </a:rPr>
              <a:t>h</a:t>
            </a:r>
            <a:endParaRPr sz="2800" lang="it-IT">
              <a:solidFill>
                <a:srgbClr val="000000"/>
              </a:solidFill>
            </a:endParaRPr>
          </a:p>
        </p:txBody>
      </p:sp>
      <p:sp>
        <p:nvSpPr>
          <p:cNvPr id="1048671" name=""/>
          <p:cNvSpPr/>
          <p:nvPr/>
        </p:nvSpPr>
        <p:spPr>
          <a:xfrm rot="21600000">
            <a:off x="-34423" y="4656430"/>
            <a:ext cx="9261929" cy="1376258"/>
          </a:xfrm>
          <a:prstGeom prst="rect"/>
          <a:noFill/>
          <a:ln w="38100">
            <a:solidFill>
              <a:srgbClr val="FFC000"/>
            </a:solidFill>
          </a:ln>
        </p:spPr>
        <p:txBody>
          <a:bodyPr anchor="ctr"/>
          <a:p>
            <a:pPr algn="ctr"/>
            <a:endParaRPr lang="it-IT"/>
          </a:p>
        </p:txBody>
      </p:sp>
      <p:sp>
        <p:nvSpPr>
          <p:cNvPr id="1048672" name=""/>
          <p:cNvSpPr txBox="1"/>
          <p:nvPr/>
        </p:nvSpPr>
        <p:spPr>
          <a:xfrm>
            <a:off x="6194380" y="4434988"/>
            <a:ext cx="4000000" cy="294640"/>
          </a:xfrm>
          <a:prstGeom prst="rect"/>
        </p:spPr>
        <p:txBody>
          <a:bodyPr rtlCol="0" wrap="square">
            <a:spAutoFit/>
          </a:bodyPr>
          <a:p>
            <a:r>
              <a:rPr sz="1400" lang="en-US">
                <a:solidFill>
                  <a:srgbClr val="FFCB00"/>
                </a:solidFill>
              </a:rPr>
              <a:t>F</a:t>
            </a:r>
            <a:r>
              <a:rPr sz="1400" lang="en-US">
                <a:solidFill>
                  <a:srgbClr val="FFCB00"/>
                </a:solidFill>
              </a:rPr>
              <a:t>l</a:t>
            </a:r>
            <a:r>
              <a:rPr sz="1400" lang="en-US">
                <a:solidFill>
                  <a:srgbClr val="FFCB00"/>
                </a:solidFill>
              </a:rPr>
              <a:t>e</a:t>
            </a:r>
            <a:r>
              <a:rPr sz="1400" lang="en-US">
                <a:solidFill>
                  <a:srgbClr val="FFCB00"/>
                </a:solidFill>
              </a:rPr>
              <a:t>x</a:t>
            </a:r>
            <a:r>
              <a:rPr sz="1400" lang="en-US">
                <a:solidFill>
                  <a:srgbClr val="FFCB00"/>
                </a:solidFill>
              </a:rPr>
              <a:t>b</a:t>
            </a:r>
            <a:r>
              <a:rPr sz="1400" lang="en-US">
                <a:solidFill>
                  <a:srgbClr val="FFCB00"/>
                </a:solidFill>
              </a:rPr>
              <a:t>o</a:t>
            </a:r>
            <a:r>
              <a:rPr sz="1400" lang="en-US">
                <a:solidFill>
                  <a:srgbClr val="FFCB00"/>
                </a:solidFill>
              </a:rPr>
              <a:t>x</a:t>
            </a:r>
            <a:endParaRPr sz="2800" lang="it-IT">
              <a:solidFill>
                <a:srgbClr val="000000"/>
              </a:solidFill>
            </a:endParaRPr>
          </a:p>
        </p:txBody>
      </p:sp>
      <p:sp>
        <p:nvSpPr>
          <p:cNvPr id="1048673" name=""/>
          <p:cNvSpPr/>
          <p:nvPr/>
        </p:nvSpPr>
        <p:spPr>
          <a:xfrm>
            <a:off x="948342" y="4812369"/>
            <a:ext cx="2666640" cy="648656"/>
          </a:xfrm>
          <a:prstGeom prst="rect"/>
          <a:noFill/>
          <a:ln w="38100">
            <a:solidFill>
              <a:srgbClr val="92D04F"/>
            </a:solidFill>
          </a:ln>
        </p:spPr>
        <p:txBody>
          <a:bodyPr anchor="ctr"/>
          <a:p>
            <a:pPr algn="ctr"/>
            <a:endParaRPr lang="it-IT"/>
          </a:p>
        </p:txBody>
      </p:sp>
      <p:sp>
        <p:nvSpPr>
          <p:cNvPr id="1048675" name=""/>
          <p:cNvSpPr/>
          <p:nvPr/>
        </p:nvSpPr>
        <p:spPr>
          <a:xfrm>
            <a:off x="5352800" y="4761682"/>
            <a:ext cx="2926097" cy="699343"/>
          </a:xfrm>
          <a:prstGeom prst="rect"/>
          <a:noFill/>
          <a:ln w="38100">
            <a:solidFill>
              <a:srgbClr val="92D04F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48676" name=""/>
          <p:cNvSpPr/>
          <p:nvPr/>
        </p:nvSpPr>
        <p:spPr>
          <a:xfrm>
            <a:off x="2686" y="4708853"/>
            <a:ext cx="9051931" cy="765437"/>
          </a:xfrm>
          <a:prstGeom prst="rect"/>
          <a:noFill/>
          <a:ln w="38100">
            <a:solidFill>
              <a:srgbClr val="02A5E3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48678" name=""/>
          <p:cNvSpPr/>
          <p:nvPr/>
        </p:nvSpPr>
        <p:spPr>
          <a:xfrm>
            <a:off x="-261897" y="5474290"/>
            <a:ext cx="9051931" cy="445427"/>
          </a:xfrm>
          <a:prstGeom prst="rect"/>
          <a:noFill/>
          <a:ln w="38100">
            <a:solidFill>
              <a:srgbClr val="02A5E3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3145744" name=""/>
          <p:cNvCxnSpPr>
            <a:cxnSpLocks/>
          </p:cNvCxnSpPr>
          <p:nvPr/>
        </p:nvCxnSpPr>
        <p:spPr>
          <a:xfrm flipH="1" flipV="1">
            <a:off x="4740031" y="4761681"/>
            <a:ext cx="5060" cy="1183235"/>
          </a:xfrm>
          <a:prstGeom prst="straightConnector1"/>
          <a:ln w="25400">
            <a:solidFill>
              <a:srgbClr val="D04617"/>
            </a:solidFill>
            <a:tailEnd type="triangle" w="lg" len="lg"/>
          </a:ln>
        </p:spPr>
      </p:cxnSp>
      <p:sp>
        <p:nvSpPr>
          <p:cNvPr id="1048679" name=""/>
          <p:cNvSpPr txBox="1"/>
          <p:nvPr/>
        </p:nvSpPr>
        <p:spPr>
          <a:xfrm>
            <a:off x="3946938" y="5021126"/>
            <a:ext cx="4000000" cy="231140"/>
          </a:xfrm>
          <a:prstGeom prst="rect"/>
        </p:spPr>
        <p:txBody>
          <a:bodyPr rtlCol="0" wrap="square">
            <a:spAutoFit/>
          </a:bodyPr>
          <a:p>
            <a:r>
              <a:rPr sz="900" lang="en-US">
                <a:solidFill>
                  <a:srgbClr val="FF0000"/>
                </a:solidFill>
              </a:rPr>
              <a:t>H</a:t>
            </a:r>
            <a:r>
              <a:rPr sz="900" lang="en-US">
                <a:solidFill>
                  <a:srgbClr val="FF0000"/>
                </a:solidFill>
              </a:rPr>
              <a:t>e</a:t>
            </a:r>
            <a:r>
              <a:rPr sz="900" lang="en-US">
                <a:solidFill>
                  <a:srgbClr val="FF0000"/>
                </a:solidFill>
              </a:rPr>
              <a:t>i</a:t>
            </a:r>
            <a:r>
              <a:rPr sz="900" lang="en-US">
                <a:solidFill>
                  <a:srgbClr val="FF0000"/>
                </a:solidFill>
              </a:rPr>
              <a:t>g</a:t>
            </a:r>
            <a:r>
              <a:rPr sz="900" lang="en-US">
                <a:solidFill>
                  <a:srgbClr val="FF0000"/>
                </a:solidFill>
              </a:rPr>
              <a:t>h</a:t>
            </a:r>
            <a:r>
              <a:rPr sz="900" lang="en-US">
                <a:solidFill>
                  <a:srgbClr val="FF0000"/>
                </a:solidFill>
              </a:rPr>
              <a:t>t</a:t>
            </a:r>
            <a:r>
              <a:rPr sz="900" lang="en-US">
                <a:solidFill>
                  <a:srgbClr val="FF0000"/>
                </a:solidFill>
              </a:rPr>
              <a:t> </a:t>
            </a:r>
            <a:r>
              <a:rPr sz="900" lang="en-US">
                <a:solidFill>
                  <a:srgbClr val="FF0000"/>
                </a:solidFill>
              </a:rPr>
              <a:t>:</a:t>
            </a:r>
            <a:r>
              <a:rPr sz="900" lang="en-US">
                <a:solidFill>
                  <a:srgbClr val="FF0000"/>
                </a:solidFill>
              </a:rPr>
              <a:t>1</a:t>
            </a:r>
            <a:r>
              <a:rPr sz="900" lang="en-US">
                <a:solidFill>
                  <a:srgbClr val="FF0000"/>
                </a:solidFill>
              </a:rPr>
              <a:t>0</a:t>
            </a:r>
            <a:r>
              <a:rPr sz="900" lang="en-US">
                <a:solidFill>
                  <a:srgbClr val="FF0000"/>
                </a:solidFill>
              </a:rPr>
              <a:t>0</a:t>
            </a:r>
            <a:r>
              <a:rPr sz="900" lang="en-US">
                <a:solidFill>
                  <a:srgbClr val="FF0000"/>
                </a:solidFill>
              </a:rPr>
              <a:t>p</a:t>
            </a:r>
            <a:r>
              <a:rPr sz="900" lang="en-US">
                <a:solidFill>
                  <a:srgbClr val="FF0000"/>
                </a:solidFill>
              </a:rPr>
              <a:t>x</a:t>
            </a:r>
            <a:endParaRPr sz="2800" lang="it-IT">
              <a:solidFill>
                <a:srgbClr val="000000"/>
              </a:solidFill>
            </a:endParaRPr>
          </a:p>
        </p:txBody>
      </p:sp>
      <p:cxnSp>
        <p:nvCxnSpPr>
          <p:cNvPr id="3145745" name=""/>
          <p:cNvCxnSpPr>
            <a:cxnSpLocks/>
          </p:cNvCxnSpPr>
          <p:nvPr/>
        </p:nvCxnSpPr>
        <p:spPr>
          <a:xfrm flipH="1">
            <a:off x="782399" y="5486804"/>
            <a:ext cx="12029" cy="432911"/>
          </a:xfrm>
          <a:prstGeom prst="straightConnector1"/>
          <a:solidFill>
            <a:srgbClr val="E1793C"/>
          </a:solidFill>
          <a:ln w="25400">
            <a:solidFill>
              <a:srgbClr val="02A5E3"/>
            </a:solidFill>
            <a:headEnd type="triangle" w="lg" len="lg"/>
            <a:tailEnd type="triangle" w="lg" len="lg"/>
          </a:ln>
        </p:spPr>
      </p:cxnSp>
      <p:cxnSp>
        <p:nvCxnSpPr>
          <p:cNvPr id="3145746" name=""/>
          <p:cNvCxnSpPr>
            <a:cxnSpLocks/>
          </p:cNvCxnSpPr>
          <p:nvPr/>
        </p:nvCxnSpPr>
        <p:spPr>
          <a:xfrm flipH="1">
            <a:off x="517457" y="4791935"/>
            <a:ext cx="5773" cy="646357"/>
          </a:xfrm>
          <a:prstGeom prst="straightConnector1"/>
          <a:solidFill>
            <a:srgbClr val="E1793C"/>
          </a:solidFill>
          <a:ln w="25400">
            <a:solidFill>
              <a:srgbClr val="02A5E3"/>
            </a:solidFill>
            <a:headEnd type="triangle" w="lg" len="lg"/>
            <a:tailEnd type="triangle" w="lg" len="lg"/>
          </a:ln>
        </p:spPr>
      </p:cxnSp>
      <p:sp>
        <p:nvSpPr>
          <p:cNvPr id="1048680" name=""/>
          <p:cNvSpPr txBox="1"/>
          <p:nvPr/>
        </p:nvSpPr>
        <p:spPr>
          <a:xfrm>
            <a:off x="517457" y="5010910"/>
            <a:ext cx="4000000" cy="231140"/>
          </a:xfrm>
          <a:prstGeom prst="rect"/>
        </p:spPr>
        <p:txBody>
          <a:bodyPr rtlCol="0" wrap="square">
            <a:spAutoFit/>
          </a:bodyPr>
          <a:p>
            <a:r>
              <a:rPr sz="900" lang="en-US">
                <a:solidFill>
                  <a:srgbClr val="3399FF"/>
                </a:solidFill>
              </a:rPr>
              <a:t>6</a:t>
            </a:r>
            <a:r>
              <a:rPr sz="900" lang="en-US">
                <a:solidFill>
                  <a:srgbClr val="3399FF"/>
                </a:solidFill>
              </a:rPr>
              <a:t>0</a:t>
            </a:r>
            <a:r>
              <a:rPr sz="900" lang="en-US">
                <a:solidFill>
                  <a:srgbClr val="3399FF"/>
                </a:solidFill>
              </a:rPr>
              <a:t>%</a:t>
            </a:r>
            <a:endParaRPr sz="2800" lang="it-IT">
              <a:solidFill>
                <a:srgbClr val="000000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794427" y="5581433"/>
            <a:ext cx="4240462" cy="231141"/>
          </a:xfrm>
          <a:prstGeom prst="rect"/>
        </p:spPr>
        <p:txBody>
          <a:bodyPr rtlCol="0" wrap="square">
            <a:spAutoFit/>
          </a:bodyPr>
          <a:p>
            <a:r>
              <a:rPr sz="1000" lang="en-US">
                <a:solidFill>
                  <a:srgbClr val="3399FF"/>
                </a:solidFill>
              </a:rPr>
              <a:t>4</a:t>
            </a:r>
            <a:r>
              <a:rPr sz="1000" lang="en-US">
                <a:solidFill>
                  <a:srgbClr val="3399FF"/>
                </a:solidFill>
              </a:rPr>
              <a:t>0</a:t>
            </a:r>
            <a:r>
              <a:rPr sz="1000" lang="en-US">
                <a:solidFill>
                  <a:srgbClr val="3399FF"/>
                </a:solidFill>
              </a:rPr>
              <a:t>%</a:t>
            </a:r>
            <a:endParaRPr sz="2800"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00FF"/>
                </a:solidFill>
              </a:rPr>
              <a:t>G</a:t>
            </a:r>
            <a:r>
              <a:rPr lang="en-US">
                <a:solidFill>
                  <a:srgbClr val="0000FF"/>
                </a:solidFill>
              </a:rPr>
              <a:t>o</a:t>
            </a:r>
            <a:r>
              <a:rPr lang="en-US">
                <a:solidFill>
                  <a:srgbClr val="0000FF"/>
                </a:solidFill>
              </a:rPr>
              <a:t>o</a:t>
            </a:r>
            <a:r>
              <a:rPr lang="en-US">
                <a:solidFill>
                  <a:srgbClr val="0000FF"/>
                </a:solidFill>
              </a:rPr>
              <a:t>g</a:t>
            </a:r>
            <a:r>
              <a:rPr lang="en-US">
                <a:solidFill>
                  <a:srgbClr val="0000FF"/>
                </a:solidFill>
              </a:rPr>
              <a:t>l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F</a:t>
            </a:r>
            <a:r>
              <a:rPr lang="en-US">
                <a:solidFill>
                  <a:srgbClr val="0000FF"/>
                </a:solidFill>
              </a:rPr>
              <a:t>o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s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U</a:t>
            </a:r>
            <a:r>
              <a:rPr lang="en-US">
                <a:solidFill>
                  <a:srgbClr val="0000FF"/>
                </a:solidFill>
              </a:rPr>
              <a:t>s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:</a:t>
            </a:r>
            <a:endParaRPr lang="it-IT">
              <a:solidFill>
                <a:srgbClr val="0000FF"/>
              </a:solidFill>
            </a:endParaRPr>
          </a:p>
        </p:txBody>
      </p:sp>
      <p:sp>
        <p:nvSpPr>
          <p:cNvPr id="104868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p</a:t>
            </a:r>
            <a:r>
              <a:rPr lang="en-US"/>
              <a:t>t</a:t>
            </a:r>
            <a:endParaRPr lang="it-IT"/>
          </a:p>
          <a:p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w</a:t>
            </a:r>
            <a:r>
              <a:rPr lang="en-US"/>
              <a:t>n</a:t>
            </a:r>
            <a:endParaRPr lang="it-IT"/>
          </a:p>
          <a:p>
            <a:r>
              <a:rPr lang="en-US"/>
              <a:t>R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o</a:t>
            </a:r>
            <a:endParaRPr lang="it-IT"/>
          </a:p>
          <a:p>
            <a:r>
              <a:rPr lang="en-US"/>
              <a:t>U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u</a:t>
            </a:r>
            <a:endParaRPr lang="it-IT"/>
          </a:p>
          <a:p>
            <a:r>
              <a:rPr lang="en-US"/>
              <a:t>A</a:t>
            </a:r>
            <a:r>
              <a:rPr lang="en-US"/>
              <a:t>l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endParaRPr lang="it-IT"/>
          </a:p>
          <a:p>
            <a:r>
              <a:rPr lang="en-US"/>
              <a:t>L</a:t>
            </a:r>
            <a:r>
              <a:rPr lang="en-US"/>
              <a:t>i</a:t>
            </a:r>
            <a:r>
              <a:rPr lang="en-US"/>
              <a:t>b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Bas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</a:t>
            </a:r>
            <a:endParaRPr lang="it-IT"/>
          </a:p>
          <a:p>
            <a:r>
              <a:rPr lang="en-US"/>
              <a:t>S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San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>
                <a:solidFill>
                  <a:srgbClr val="0000FF"/>
                </a:solidFill>
              </a:rPr>
              <a:t>u</a:t>
            </a:r>
            <a:r>
              <a:rPr lang="en-US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u</a:t>
            </a:r>
            <a:r>
              <a:rPr lang="en-US">
                <a:solidFill>
                  <a:srgbClr val="0000FF"/>
                </a:solidFill>
              </a:rPr>
              <a:t>s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>
                <a:solidFill>
                  <a:srgbClr val="0000FF"/>
                </a:solidFill>
              </a:rPr>
              <a:t>o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v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s</a:t>
            </a:r>
            <a:r>
              <a:rPr lang="en-US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l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0000FF"/>
                </a:solidFill>
              </a:rPr>
              <a:t>z</a:t>
            </a:r>
            <a:r>
              <a:rPr lang="en-US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o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 </a:t>
            </a:r>
            <a:endParaRPr lang="it-IT">
              <a:solidFill>
                <a:srgbClr val="0000FF"/>
              </a:solidFill>
            </a:endParaRPr>
          </a:p>
        </p:txBody>
      </p:sp>
      <p:sp>
        <p:nvSpPr>
          <p:cNvPr id="104868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)</a:t>
            </a:r>
            <a:endParaRPr lang="it-IT"/>
          </a:p>
          <a:p>
            <a:endParaRPr lang="it-IT"/>
          </a:p>
          <a:p>
            <a:r>
              <a:rPr lang="en-US"/>
              <a:t>O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q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endParaRPr lang="it-IT"/>
          </a:p>
          <a:p>
            <a:endParaRPr lang="it-IT"/>
          </a:p>
          <a:p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5400" lang="en-US">
                <a:solidFill>
                  <a:srgbClr val="0000FF"/>
                </a:solidFill>
              </a:rPr>
              <a:t>U</a:t>
            </a:r>
            <a:r>
              <a:rPr sz="5400" lang="en-US">
                <a:solidFill>
                  <a:srgbClr val="0000FF"/>
                </a:solidFill>
              </a:rPr>
              <a:t>t</a:t>
            </a:r>
            <a:r>
              <a:rPr sz="5400" lang="en-US">
                <a:solidFill>
                  <a:srgbClr val="0000FF"/>
                </a:solidFill>
              </a:rPr>
              <a:t>i</a:t>
            </a:r>
            <a:r>
              <a:rPr sz="5400" lang="en-US">
                <a:solidFill>
                  <a:srgbClr val="0000FF"/>
                </a:solidFill>
              </a:rPr>
              <a:t>l</a:t>
            </a:r>
            <a:r>
              <a:rPr sz="5400" lang="en-US">
                <a:solidFill>
                  <a:srgbClr val="0000FF"/>
                </a:solidFill>
              </a:rPr>
              <a:t>i</a:t>
            </a:r>
            <a:r>
              <a:rPr sz="5400" lang="en-US">
                <a:solidFill>
                  <a:srgbClr val="0000FF"/>
                </a:solidFill>
              </a:rPr>
              <a:t>z</a:t>
            </a:r>
            <a:r>
              <a:rPr sz="5400" lang="en-US">
                <a:solidFill>
                  <a:srgbClr val="0000FF"/>
                </a:solidFill>
              </a:rPr>
              <a:t>z</a:t>
            </a:r>
            <a:r>
              <a:rPr sz="5400" lang="en-US">
                <a:solidFill>
                  <a:srgbClr val="0000FF"/>
                </a:solidFill>
              </a:rPr>
              <a:t>o</a:t>
            </a:r>
            <a:r>
              <a:rPr sz="5400" lang="en-US">
                <a:solidFill>
                  <a:srgbClr val="0000FF"/>
                </a:solidFill>
              </a:rPr>
              <a:t> </a:t>
            </a:r>
            <a:r>
              <a:rPr sz="5400" lang="en-US">
                <a:solidFill>
                  <a:srgbClr val="0000FF"/>
                </a:solidFill>
              </a:rPr>
              <a:t>d</a:t>
            </a:r>
            <a:r>
              <a:rPr sz="5400" lang="en-US">
                <a:solidFill>
                  <a:srgbClr val="0000FF"/>
                </a:solidFill>
              </a:rPr>
              <a:t>e</a:t>
            </a:r>
            <a:r>
              <a:rPr sz="5400" lang="en-US">
                <a:solidFill>
                  <a:srgbClr val="0000FF"/>
                </a:solidFill>
              </a:rPr>
              <a:t>l</a:t>
            </a:r>
            <a:r>
              <a:rPr sz="5400" lang="en-US">
                <a:solidFill>
                  <a:srgbClr val="0000FF"/>
                </a:solidFill>
              </a:rPr>
              <a:t>l</a:t>
            </a:r>
            <a:r>
              <a:rPr sz="5400" lang="en-US">
                <a:solidFill>
                  <a:srgbClr val="0000FF"/>
                </a:solidFill>
              </a:rPr>
              <a:t>a</a:t>
            </a:r>
            <a:r>
              <a:rPr sz="5400" lang="en-US">
                <a:solidFill>
                  <a:srgbClr val="0000FF"/>
                </a:solidFill>
              </a:rPr>
              <a:t> </a:t>
            </a:r>
            <a:r>
              <a:rPr sz="5400" lang="en-US">
                <a:solidFill>
                  <a:srgbClr val="0000FF"/>
                </a:solidFill>
              </a:rPr>
              <a:t>q</a:t>
            </a:r>
            <a:r>
              <a:rPr sz="5400" lang="en-US">
                <a:solidFill>
                  <a:srgbClr val="0000FF"/>
                </a:solidFill>
              </a:rPr>
              <a:t>u</a:t>
            </a:r>
            <a:r>
              <a:rPr sz="5400" lang="en-US">
                <a:solidFill>
                  <a:srgbClr val="0000FF"/>
                </a:solidFill>
              </a:rPr>
              <a:t>e</a:t>
            </a:r>
            <a:r>
              <a:rPr sz="5400" lang="en-US">
                <a:solidFill>
                  <a:srgbClr val="0000FF"/>
                </a:solidFill>
              </a:rPr>
              <a:t>r</a:t>
            </a:r>
            <a:r>
              <a:rPr sz="5400" lang="en-US">
                <a:solidFill>
                  <a:srgbClr val="0000FF"/>
                </a:solidFill>
              </a:rPr>
              <a:t>y</a:t>
            </a:r>
            <a:r>
              <a:rPr sz="5400" lang="en-US">
                <a:solidFill>
                  <a:srgbClr val="0000FF"/>
                </a:solidFill>
              </a:rPr>
              <a:t> </a:t>
            </a:r>
            <a:r>
              <a:rPr sz="5400" lang="en-US">
                <a:solidFill>
                  <a:srgbClr val="0000FF"/>
                </a:solidFill>
              </a:rPr>
              <a:t>@</a:t>
            </a:r>
            <a:r>
              <a:rPr sz="5400" lang="en-US">
                <a:solidFill>
                  <a:srgbClr val="0000FF"/>
                </a:solidFill>
              </a:rPr>
              <a:t>m</a:t>
            </a:r>
            <a:r>
              <a:rPr sz="5400" lang="en-US">
                <a:solidFill>
                  <a:srgbClr val="0000FF"/>
                </a:solidFill>
              </a:rPr>
              <a:t>e</a:t>
            </a:r>
            <a:r>
              <a:rPr sz="5400" lang="en-US">
                <a:solidFill>
                  <a:srgbClr val="0000FF"/>
                </a:solidFill>
              </a:rPr>
              <a:t>d</a:t>
            </a:r>
            <a:r>
              <a:rPr sz="5400" lang="en-US">
                <a:solidFill>
                  <a:srgbClr val="0000FF"/>
                </a:solidFill>
              </a:rPr>
              <a:t>i</a:t>
            </a:r>
            <a:r>
              <a:rPr sz="5400" lang="en-US">
                <a:solidFill>
                  <a:srgbClr val="0000FF"/>
                </a:solidFill>
              </a:rPr>
              <a:t>a</a:t>
            </a:r>
            <a:endParaRPr lang="it-IT">
              <a:solidFill>
                <a:srgbClr val="0000FF"/>
              </a:solidFill>
            </a:endParaRPr>
          </a:p>
        </p:txBody>
      </p:sp>
      <p:sp>
        <p:nvSpPr>
          <p:cNvPr id="104868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4000" lang="en-US"/>
              <a:t>V</a:t>
            </a:r>
            <a:r>
              <a:rPr sz="4000" lang="en-US"/>
              <a:t>i</a:t>
            </a:r>
            <a:r>
              <a:rPr sz="4000" lang="en-US"/>
              <a:t>e</a:t>
            </a:r>
            <a:r>
              <a:rPr sz="4000" lang="en-US"/>
              <a:t>n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u</a:t>
            </a:r>
            <a:r>
              <a:rPr sz="4000" lang="en-US"/>
              <a:t>s</a:t>
            </a:r>
            <a:r>
              <a:rPr sz="4000" lang="en-US"/>
              <a:t>a</a:t>
            </a:r>
            <a:r>
              <a:rPr sz="4000" lang="en-US"/>
              <a:t>t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q</a:t>
            </a:r>
            <a:r>
              <a:rPr sz="4000" lang="en-US"/>
              <a:t>u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y</a:t>
            </a:r>
            <a:r>
              <a:rPr sz="4000" lang="en-US"/>
              <a:t> </a:t>
            </a:r>
            <a:r>
              <a:rPr sz="4000" lang="en-US"/>
              <a:t>m</a:t>
            </a:r>
            <a:r>
              <a:rPr sz="4000" lang="en-US"/>
              <a:t>e</a:t>
            </a:r>
            <a:r>
              <a:rPr sz="4000" lang="en-US"/>
              <a:t>d</a:t>
            </a:r>
            <a:r>
              <a:rPr sz="4000" lang="en-US"/>
              <a:t>i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p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 </a:t>
            </a:r>
            <a:r>
              <a:rPr sz="4000" lang="en-US"/>
              <a:t>r</a:t>
            </a:r>
            <a:r>
              <a:rPr sz="4000" lang="en-US"/>
              <a:t>i</a:t>
            </a:r>
            <a:r>
              <a:rPr sz="4000" lang="en-US"/>
              <a:t>d</a:t>
            </a:r>
            <a:r>
              <a:rPr sz="4000" lang="en-US"/>
              <a:t>i</a:t>
            </a:r>
            <a:r>
              <a:rPr sz="4000" lang="en-US"/>
              <a:t>m</a:t>
            </a:r>
            <a:r>
              <a:rPr sz="4000" lang="en-US"/>
              <a:t>e</a:t>
            </a:r>
            <a:r>
              <a:rPr sz="4000" lang="en-US"/>
              <a:t>n</a:t>
            </a:r>
            <a:r>
              <a:rPr sz="4000" lang="en-US"/>
              <a:t>s</a:t>
            </a:r>
            <a:r>
              <a:rPr sz="4000" lang="en-US"/>
              <a:t>i</a:t>
            </a:r>
            <a:r>
              <a:rPr sz="4000" lang="en-US"/>
              <a:t>o</a:t>
            </a:r>
            <a:r>
              <a:rPr sz="4000" lang="en-US"/>
              <a:t>n</a:t>
            </a:r>
            <a:r>
              <a:rPr sz="4000" lang="en-US"/>
              <a:t>a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l</a:t>
            </a:r>
            <a:r>
              <a:rPr sz="4000" lang="en-US"/>
              <a:t>c</a:t>
            </a:r>
            <a:r>
              <a:rPr sz="4000" lang="en-US"/>
              <a:t>u</a:t>
            </a:r>
            <a:r>
              <a:rPr sz="4000" lang="en-US"/>
              <a:t>n</a:t>
            </a:r>
            <a:r>
              <a:rPr sz="4000" lang="en-US"/>
              <a:t>i</a:t>
            </a:r>
            <a:r>
              <a:rPr sz="4000" lang="en-US"/>
              <a:t> </a:t>
            </a:r>
            <a:r>
              <a:rPr sz="4000" lang="en-US"/>
              <a:t>contenuti</a:t>
            </a:r>
            <a:r>
              <a:rPr sz="4000" lang="en-US"/>
              <a:t> </a:t>
            </a:r>
            <a:r>
              <a:rPr sz="4000" lang="en-US"/>
              <a:t>p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 </a:t>
            </a:r>
            <a:r>
              <a:rPr sz="4000" lang="en-US"/>
              <a:t>u</a:t>
            </a:r>
            <a:r>
              <a:rPr sz="4000" lang="en-US"/>
              <a:t>n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o</a:t>
            </a:r>
            <a:r>
              <a:rPr sz="4000" lang="en-US"/>
              <a:t>r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t</a:t>
            </a:r>
            <a:r>
              <a:rPr sz="4000" lang="en-US"/>
              <a:t>t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v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u</a:t>
            </a:r>
            <a:r>
              <a:rPr sz="4000" lang="en-US"/>
              <a:t>a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z</a:t>
            </a:r>
            <a:r>
              <a:rPr sz="4000" lang="en-US"/>
              <a:t>z</a:t>
            </a:r>
            <a:r>
              <a:rPr sz="4000" lang="en-US"/>
              <a:t>a</a:t>
            </a:r>
            <a:r>
              <a:rPr sz="4000" lang="en-US"/>
              <a:t>z</a:t>
            </a:r>
            <a:r>
              <a:rPr sz="4000" lang="en-US"/>
              <a:t>i</a:t>
            </a:r>
            <a:r>
              <a:rPr sz="4000" lang="en-US"/>
              <a:t>o</a:t>
            </a:r>
            <a:r>
              <a:rPr sz="4000" lang="en-US"/>
              <a:t>n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c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d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d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p</a:t>
            </a:r>
            <a:r>
              <a:rPr sz="4000" lang="en-US"/>
              <a:t>o</a:t>
            </a:r>
            <a:r>
              <a:rPr sz="4000" lang="en-US"/>
              <a:t>s</a:t>
            </a:r>
            <a:r>
              <a:rPr sz="4000" lang="en-US"/>
              <a:t>i</a:t>
            </a:r>
            <a:r>
              <a:rPr sz="4000" lang="en-US"/>
              <a:t>t</a:t>
            </a:r>
            <a:r>
              <a:rPr sz="4000" lang="en-US"/>
              <a:t>i</a:t>
            </a:r>
            <a:r>
              <a:rPr sz="4000" lang="en-US"/>
              <a:t>v</a:t>
            </a:r>
            <a:r>
              <a:rPr sz="4000" lang="en-US"/>
              <a:t>i</a:t>
            </a:r>
            <a:r>
              <a:rPr sz="4000" lang="en-US"/>
              <a:t> </a:t>
            </a:r>
            <a:r>
              <a:rPr sz="4000" lang="en-US"/>
              <a:t>m</a:t>
            </a:r>
            <a:r>
              <a:rPr sz="4000" lang="en-US"/>
              <a:t>o</a:t>
            </a:r>
            <a:r>
              <a:rPr sz="4000" lang="en-US"/>
              <a:t>b</a:t>
            </a:r>
            <a:r>
              <a:rPr sz="4000" lang="en-US"/>
              <a:t>i</a:t>
            </a:r>
            <a:r>
              <a:rPr sz="4000" lang="en-US"/>
              <a:t>l</a:t>
            </a:r>
            <a:r>
              <a:rPr sz="4000" lang="en-US"/>
              <a:t>i</a:t>
            </a:r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M2101K6G</dc:creator>
  <dcterms:created xsi:type="dcterms:W3CDTF">2015-05-12T01:30:45Z</dcterms:created>
  <dcterms:modified xsi:type="dcterms:W3CDTF">2023-03-27T21:42:02Z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09db86b48f604ea5a833bbd4ce3bc95b</vt:lpwstr>
  </property>
</Properties>
</file>