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A3927-35B8-4077-9044-5AD3FDE4A9E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BC5B25-BDAB-4E28-8E4A-9AFEBB503EEF}">
      <dgm:prSet/>
      <dgm:spPr/>
      <dgm:t>
        <a:bodyPr/>
        <a:lstStyle/>
        <a:p>
          <a:r>
            <a:rPr lang="en-US"/>
            <a:t>Formulasi Masalah</a:t>
          </a:r>
        </a:p>
      </dgm:t>
    </dgm:pt>
    <dgm:pt modelId="{74665E4A-7A38-4071-84A6-5003FD492C7F}" type="parTrans" cxnId="{93CE83F5-9113-43AC-88E5-743A8BF88CE9}">
      <dgm:prSet/>
      <dgm:spPr/>
      <dgm:t>
        <a:bodyPr/>
        <a:lstStyle/>
        <a:p>
          <a:endParaRPr lang="en-US"/>
        </a:p>
      </dgm:t>
    </dgm:pt>
    <dgm:pt modelId="{9CF9C672-C7BA-4F9B-B011-6E1E33E696DE}" type="sibTrans" cxnId="{93CE83F5-9113-43AC-88E5-743A8BF88C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8E0E61-028E-4248-88DB-C8D712AC8FA3}">
      <dgm:prSet/>
      <dgm:spPr/>
      <dgm:t>
        <a:bodyPr/>
        <a:lstStyle/>
        <a:p>
          <a:r>
            <a:rPr lang="en-US"/>
            <a:t>Eksplorasi dan Persiapan Data</a:t>
          </a:r>
        </a:p>
      </dgm:t>
    </dgm:pt>
    <dgm:pt modelId="{CD8ABAAF-DE4D-409C-82DE-D4BE9F850446}" type="parTrans" cxnId="{EF42D175-895E-466F-8367-2D2547CB3172}">
      <dgm:prSet/>
      <dgm:spPr/>
      <dgm:t>
        <a:bodyPr/>
        <a:lstStyle/>
        <a:p>
          <a:endParaRPr lang="en-US"/>
        </a:p>
      </dgm:t>
    </dgm:pt>
    <dgm:pt modelId="{F15BF968-A66B-4CEF-B2F0-A18AE08EA862}" type="sibTrans" cxnId="{EF42D175-895E-466F-8367-2D2547CB317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2DD1145-5B7B-40E9-BC6D-8D67AEC7C94E}">
      <dgm:prSet/>
      <dgm:spPr/>
      <dgm:t>
        <a:bodyPr/>
        <a:lstStyle/>
        <a:p>
          <a:r>
            <a:rPr lang="en-US"/>
            <a:t>Pemodelan</a:t>
          </a:r>
        </a:p>
      </dgm:t>
    </dgm:pt>
    <dgm:pt modelId="{AE4CE842-AFB9-40FD-9650-57B724199B5B}" type="parTrans" cxnId="{424F3443-FC48-4422-94C9-2C37EF00E80F}">
      <dgm:prSet/>
      <dgm:spPr/>
      <dgm:t>
        <a:bodyPr/>
        <a:lstStyle/>
        <a:p>
          <a:endParaRPr lang="en-US"/>
        </a:p>
      </dgm:t>
    </dgm:pt>
    <dgm:pt modelId="{CAE102EE-52B3-48DB-9E9D-1CED5D56F7F9}" type="sibTrans" cxnId="{424F3443-FC48-4422-94C9-2C37EF00E80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AC04845-B385-4AF9-9EFB-B3D36D712316}">
      <dgm:prSet/>
      <dgm:spPr/>
      <dgm:t>
        <a:bodyPr/>
        <a:lstStyle/>
        <a:p>
          <a:r>
            <a:rPr lang="en-US"/>
            <a:t>Evaluasi</a:t>
          </a:r>
        </a:p>
      </dgm:t>
    </dgm:pt>
    <dgm:pt modelId="{34E185C4-8EEF-492F-9149-7507C1471816}" type="parTrans" cxnId="{BC239618-2C7B-4ED9-8BC9-47127561BD2C}">
      <dgm:prSet/>
      <dgm:spPr/>
      <dgm:t>
        <a:bodyPr/>
        <a:lstStyle/>
        <a:p>
          <a:endParaRPr lang="en-US"/>
        </a:p>
      </dgm:t>
    </dgm:pt>
    <dgm:pt modelId="{50D97693-84D3-409F-9CA2-F253C314A405}" type="sibTrans" cxnId="{BC239618-2C7B-4ED9-8BC9-47127561BD2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7A49520-797B-4627-99B1-6D97A36107FB}">
      <dgm:prSet/>
      <dgm:spPr/>
      <dgm:t>
        <a:bodyPr/>
        <a:lstStyle/>
        <a:p>
          <a:r>
            <a:rPr lang="en-US"/>
            <a:t>Eksperimen</a:t>
          </a:r>
        </a:p>
      </dgm:t>
    </dgm:pt>
    <dgm:pt modelId="{877A1276-1D6D-4207-8888-4D5021A967F6}" type="parTrans" cxnId="{CF25F3AD-9F03-477A-9AED-2F459CA02019}">
      <dgm:prSet/>
      <dgm:spPr/>
      <dgm:t>
        <a:bodyPr/>
        <a:lstStyle/>
        <a:p>
          <a:endParaRPr lang="en-US"/>
        </a:p>
      </dgm:t>
    </dgm:pt>
    <dgm:pt modelId="{DD47F665-DD70-48A7-91DC-4629940D175C}" type="sibTrans" cxnId="{CF25F3AD-9F03-477A-9AED-2F459CA0201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6FF11AC-A4B9-4418-8329-83F42B211BA6}">
      <dgm:prSet/>
      <dgm:spPr/>
      <dgm:t>
        <a:bodyPr/>
        <a:lstStyle/>
        <a:p>
          <a:r>
            <a:rPr lang="en-US"/>
            <a:t>Kesimpulan</a:t>
          </a:r>
        </a:p>
      </dgm:t>
    </dgm:pt>
    <dgm:pt modelId="{BCABF591-88DC-4F23-8A5C-EC497692ACED}" type="parTrans" cxnId="{56E61E01-A108-4050-A363-6A5EB34F32FC}">
      <dgm:prSet/>
      <dgm:spPr/>
      <dgm:t>
        <a:bodyPr/>
        <a:lstStyle/>
        <a:p>
          <a:endParaRPr lang="en-US"/>
        </a:p>
      </dgm:t>
    </dgm:pt>
    <dgm:pt modelId="{AAF4906C-643B-4F9A-8945-FCCB8C249EF9}" type="sibTrans" cxnId="{56E61E01-A108-4050-A363-6A5EB34F32F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694F8F5-FFE2-413B-95AE-AAB71B859F53}" type="pres">
      <dgm:prSet presAssocID="{215A3927-35B8-4077-9044-5AD3FDE4A9E7}" presName="Name0" presStyleCnt="0">
        <dgm:presLayoutVars>
          <dgm:animLvl val="lvl"/>
          <dgm:resizeHandles val="exact"/>
        </dgm:presLayoutVars>
      </dgm:prSet>
      <dgm:spPr/>
    </dgm:pt>
    <dgm:pt modelId="{67B4A6C5-ABF5-4B1B-986E-CB328F6A7528}" type="pres">
      <dgm:prSet presAssocID="{CABC5B25-BDAB-4E28-8E4A-9AFEBB503EEF}" presName="compositeNode" presStyleCnt="0">
        <dgm:presLayoutVars>
          <dgm:bulletEnabled val="1"/>
        </dgm:presLayoutVars>
      </dgm:prSet>
      <dgm:spPr/>
    </dgm:pt>
    <dgm:pt modelId="{23233CC1-9AEE-44BC-AA99-A105F3642387}" type="pres">
      <dgm:prSet presAssocID="{CABC5B25-BDAB-4E28-8E4A-9AFEBB503EEF}" presName="bgRect" presStyleLbl="bgAccFollowNode1" presStyleIdx="0" presStyleCnt="6"/>
      <dgm:spPr/>
    </dgm:pt>
    <dgm:pt modelId="{E5511571-F985-4F84-A13F-8053FE2B11E4}" type="pres">
      <dgm:prSet presAssocID="{9CF9C672-C7BA-4F9B-B011-6E1E33E696DE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25CE3ACB-8E76-45F4-B502-9C757B0EB26D}" type="pres">
      <dgm:prSet presAssocID="{CABC5B25-BDAB-4E28-8E4A-9AFEBB503EEF}" presName="bottomLine" presStyleLbl="alignNode1" presStyleIdx="1" presStyleCnt="12">
        <dgm:presLayoutVars/>
      </dgm:prSet>
      <dgm:spPr/>
    </dgm:pt>
    <dgm:pt modelId="{EF415C5A-F48C-4A16-9C71-E894EF80DCE9}" type="pres">
      <dgm:prSet presAssocID="{CABC5B25-BDAB-4E28-8E4A-9AFEBB503EEF}" presName="nodeText" presStyleLbl="bgAccFollowNode1" presStyleIdx="0" presStyleCnt="6">
        <dgm:presLayoutVars>
          <dgm:bulletEnabled val="1"/>
        </dgm:presLayoutVars>
      </dgm:prSet>
      <dgm:spPr/>
    </dgm:pt>
    <dgm:pt modelId="{EAE38D9B-E280-4DCA-A35A-82BC17A081C9}" type="pres">
      <dgm:prSet presAssocID="{9CF9C672-C7BA-4F9B-B011-6E1E33E696DE}" presName="sibTrans" presStyleCnt="0"/>
      <dgm:spPr/>
    </dgm:pt>
    <dgm:pt modelId="{11AC96A1-01EC-4E76-8498-81E753122601}" type="pres">
      <dgm:prSet presAssocID="{428E0E61-028E-4248-88DB-C8D712AC8FA3}" presName="compositeNode" presStyleCnt="0">
        <dgm:presLayoutVars>
          <dgm:bulletEnabled val="1"/>
        </dgm:presLayoutVars>
      </dgm:prSet>
      <dgm:spPr/>
    </dgm:pt>
    <dgm:pt modelId="{50AF5CB1-2322-4F4A-810C-9970EF293FA8}" type="pres">
      <dgm:prSet presAssocID="{428E0E61-028E-4248-88DB-C8D712AC8FA3}" presName="bgRect" presStyleLbl="bgAccFollowNode1" presStyleIdx="1" presStyleCnt="6"/>
      <dgm:spPr/>
    </dgm:pt>
    <dgm:pt modelId="{9EB9BAD7-D3FF-4546-8263-D4F1A06852CE}" type="pres">
      <dgm:prSet presAssocID="{F15BF968-A66B-4CEF-B2F0-A18AE08EA862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3757F5F0-3B00-4FF9-974D-0CAA2BE509DD}" type="pres">
      <dgm:prSet presAssocID="{428E0E61-028E-4248-88DB-C8D712AC8FA3}" presName="bottomLine" presStyleLbl="alignNode1" presStyleIdx="3" presStyleCnt="12">
        <dgm:presLayoutVars/>
      </dgm:prSet>
      <dgm:spPr/>
    </dgm:pt>
    <dgm:pt modelId="{D41CFEC2-A7B2-40BC-A2CC-6BFD01AFD6EB}" type="pres">
      <dgm:prSet presAssocID="{428E0E61-028E-4248-88DB-C8D712AC8FA3}" presName="nodeText" presStyleLbl="bgAccFollowNode1" presStyleIdx="1" presStyleCnt="6">
        <dgm:presLayoutVars>
          <dgm:bulletEnabled val="1"/>
        </dgm:presLayoutVars>
      </dgm:prSet>
      <dgm:spPr/>
    </dgm:pt>
    <dgm:pt modelId="{22E19655-403E-461A-B078-90D0B675BA04}" type="pres">
      <dgm:prSet presAssocID="{F15BF968-A66B-4CEF-B2F0-A18AE08EA862}" presName="sibTrans" presStyleCnt="0"/>
      <dgm:spPr/>
    </dgm:pt>
    <dgm:pt modelId="{51F23101-9F07-49EA-A714-7C573FC2256A}" type="pres">
      <dgm:prSet presAssocID="{82DD1145-5B7B-40E9-BC6D-8D67AEC7C94E}" presName="compositeNode" presStyleCnt="0">
        <dgm:presLayoutVars>
          <dgm:bulletEnabled val="1"/>
        </dgm:presLayoutVars>
      </dgm:prSet>
      <dgm:spPr/>
    </dgm:pt>
    <dgm:pt modelId="{79E2EE15-F52D-4F77-A93F-C199D871BDBA}" type="pres">
      <dgm:prSet presAssocID="{82DD1145-5B7B-40E9-BC6D-8D67AEC7C94E}" presName="bgRect" presStyleLbl="bgAccFollowNode1" presStyleIdx="2" presStyleCnt="6"/>
      <dgm:spPr/>
    </dgm:pt>
    <dgm:pt modelId="{E41BE854-D406-464C-8FF7-10CF5692F4A9}" type="pres">
      <dgm:prSet presAssocID="{CAE102EE-52B3-48DB-9E9D-1CED5D56F7F9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67D1483C-798F-4DB0-B570-C7FDB51C4FAF}" type="pres">
      <dgm:prSet presAssocID="{82DD1145-5B7B-40E9-BC6D-8D67AEC7C94E}" presName="bottomLine" presStyleLbl="alignNode1" presStyleIdx="5" presStyleCnt="12">
        <dgm:presLayoutVars/>
      </dgm:prSet>
      <dgm:spPr/>
    </dgm:pt>
    <dgm:pt modelId="{AE7941FE-AE99-4DC0-9135-8FDBBCC6ACDB}" type="pres">
      <dgm:prSet presAssocID="{82DD1145-5B7B-40E9-BC6D-8D67AEC7C94E}" presName="nodeText" presStyleLbl="bgAccFollowNode1" presStyleIdx="2" presStyleCnt="6">
        <dgm:presLayoutVars>
          <dgm:bulletEnabled val="1"/>
        </dgm:presLayoutVars>
      </dgm:prSet>
      <dgm:spPr/>
    </dgm:pt>
    <dgm:pt modelId="{35094C2F-C637-42E1-889C-E252048F329E}" type="pres">
      <dgm:prSet presAssocID="{CAE102EE-52B3-48DB-9E9D-1CED5D56F7F9}" presName="sibTrans" presStyleCnt="0"/>
      <dgm:spPr/>
    </dgm:pt>
    <dgm:pt modelId="{67B730C9-F7EB-461B-86FF-9598A6B22068}" type="pres">
      <dgm:prSet presAssocID="{AAC04845-B385-4AF9-9EFB-B3D36D712316}" presName="compositeNode" presStyleCnt="0">
        <dgm:presLayoutVars>
          <dgm:bulletEnabled val="1"/>
        </dgm:presLayoutVars>
      </dgm:prSet>
      <dgm:spPr/>
    </dgm:pt>
    <dgm:pt modelId="{12103F32-46C9-42FB-999B-0179CD6B5D79}" type="pres">
      <dgm:prSet presAssocID="{AAC04845-B385-4AF9-9EFB-B3D36D712316}" presName="bgRect" presStyleLbl="bgAccFollowNode1" presStyleIdx="3" presStyleCnt="6"/>
      <dgm:spPr/>
    </dgm:pt>
    <dgm:pt modelId="{FCAD6A9B-C485-4B94-B725-D97B0D96DF4B}" type="pres">
      <dgm:prSet presAssocID="{50D97693-84D3-409F-9CA2-F253C314A405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38E4820A-6A61-425F-89B9-02C6FCCB3192}" type="pres">
      <dgm:prSet presAssocID="{AAC04845-B385-4AF9-9EFB-B3D36D712316}" presName="bottomLine" presStyleLbl="alignNode1" presStyleIdx="7" presStyleCnt="12">
        <dgm:presLayoutVars/>
      </dgm:prSet>
      <dgm:spPr/>
    </dgm:pt>
    <dgm:pt modelId="{F2774529-5911-4736-A6DE-CF778C19210E}" type="pres">
      <dgm:prSet presAssocID="{AAC04845-B385-4AF9-9EFB-B3D36D712316}" presName="nodeText" presStyleLbl="bgAccFollowNode1" presStyleIdx="3" presStyleCnt="6">
        <dgm:presLayoutVars>
          <dgm:bulletEnabled val="1"/>
        </dgm:presLayoutVars>
      </dgm:prSet>
      <dgm:spPr/>
    </dgm:pt>
    <dgm:pt modelId="{8294F648-7FCF-4FD7-9882-494F959F9A04}" type="pres">
      <dgm:prSet presAssocID="{50D97693-84D3-409F-9CA2-F253C314A405}" presName="sibTrans" presStyleCnt="0"/>
      <dgm:spPr/>
    </dgm:pt>
    <dgm:pt modelId="{1C88EDD5-0E8E-4985-8D22-04F910925DAF}" type="pres">
      <dgm:prSet presAssocID="{37A49520-797B-4627-99B1-6D97A36107FB}" presName="compositeNode" presStyleCnt="0">
        <dgm:presLayoutVars>
          <dgm:bulletEnabled val="1"/>
        </dgm:presLayoutVars>
      </dgm:prSet>
      <dgm:spPr/>
    </dgm:pt>
    <dgm:pt modelId="{CED36C8D-CEEB-4961-81CB-C52A1CD923AC}" type="pres">
      <dgm:prSet presAssocID="{37A49520-797B-4627-99B1-6D97A36107FB}" presName="bgRect" presStyleLbl="bgAccFollowNode1" presStyleIdx="4" presStyleCnt="6"/>
      <dgm:spPr/>
    </dgm:pt>
    <dgm:pt modelId="{08633997-4B89-4544-844D-8A0F2EF8A877}" type="pres">
      <dgm:prSet presAssocID="{DD47F665-DD70-48A7-91DC-4629940D175C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5E3840AE-4DF4-4211-94CD-AA4013DC9C8A}" type="pres">
      <dgm:prSet presAssocID="{37A49520-797B-4627-99B1-6D97A36107FB}" presName="bottomLine" presStyleLbl="alignNode1" presStyleIdx="9" presStyleCnt="12">
        <dgm:presLayoutVars/>
      </dgm:prSet>
      <dgm:spPr/>
    </dgm:pt>
    <dgm:pt modelId="{D9E6B24F-A6B8-4703-8E9E-7E27D3AB19D1}" type="pres">
      <dgm:prSet presAssocID="{37A49520-797B-4627-99B1-6D97A36107FB}" presName="nodeText" presStyleLbl="bgAccFollowNode1" presStyleIdx="4" presStyleCnt="6">
        <dgm:presLayoutVars>
          <dgm:bulletEnabled val="1"/>
        </dgm:presLayoutVars>
      </dgm:prSet>
      <dgm:spPr/>
    </dgm:pt>
    <dgm:pt modelId="{71303A0B-CFB3-40C7-BCD1-0E086C433B0F}" type="pres">
      <dgm:prSet presAssocID="{DD47F665-DD70-48A7-91DC-4629940D175C}" presName="sibTrans" presStyleCnt="0"/>
      <dgm:spPr/>
    </dgm:pt>
    <dgm:pt modelId="{F055F606-372B-4E87-8167-365156EA96EA}" type="pres">
      <dgm:prSet presAssocID="{D6FF11AC-A4B9-4418-8329-83F42B211BA6}" presName="compositeNode" presStyleCnt="0">
        <dgm:presLayoutVars>
          <dgm:bulletEnabled val="1"/>
        </dgm:presLayoutVars>
      </dgm:prSet>
      <dgm:spPr/>
    </dgm:pt>
    <dgm:pt modelId="{30A5CE38-F587-48BF-A7DE-7EB7262BCC1B}" type="pres">
      <dgm:prSet presAssocID="{D6FF11AC-A4B9-4418-8329-83F42B211BA6}" presName="bgRect" presStyleLbl="bgAccFollowNode1" presStyleIdx="5" presStyleCnt="6"/>
      <dgm:spPr/>
    </dgm:pt>
    <dgm:pt modelId="{72E7C080-8BD4-463C-AECD-2E61604221C0}" type="pres">
      <dgm:prSet presAssocID="{AAF4906C-643B-4F9A-8945-FCCB8C249EF9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B3966D8A-3CAF-412B-A4C2-68ED605D2ABD}" type="pres">
      <dgm:prSet presAssocID="{D6FF11AC-A4B9-4418-8329-83F42B211BA6}" presName="bottomLine" presStyleLbl="alignNode1" presStyleIdx="11" presStyleCnt="12">
        <dgm:presLayoutVars/>
      </dgm:prSet>
      <dgm:spPr/>
    </dgm:pt>
    <dgm:pt modelId="{F9D18F95-B1C5-4964-B714-C9C7272C2835}" type="pres">
      <dgm:prSet presAssocID="{D6FF11AC-A4B9-4418-8329-83F42B211BA6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56E61E01-A108-4050-A363-6A5EB34F32FC}" srcId="{215A3927-35B8-4077-9044-5AD3FDE4A9E7}" destId="{D6FF11AC-A4B9-4418-8329-83F42B211BA6}" srcOrd="5" destOrd="0" parTransId="{BCABF591-88DC-4F23-8A5C-EC497692ACED}" sibTransId="{AAF4906C-643B-4F9A-8945-FCCB8C249EF9}"/>
    <dgm:cxn modelId="{187D7D09-D5E0-4874-8198-71593BA42C87}" type="presOf" srcId="{428E0E61-028E-4248-88DB-C8D712AC8FA3}" destId="{D41CFEC2-A7B2-40BC-A2CC-6BFD01AFD6EB}" srcOrd="1" destOrd="0" presId="urn:microsoft.com/office/officeart/2016/7/layout/BasicLinearProcessNumbered"/>
    <dgm:cxn modelId="{6F51AF0E-9247-4E31-B7C8-939543F588DF}" type="presOf" srcId="{DD47F665-DD70-48A7-91DC-4629940D175C}" destId="{08633997-4B89-4544-844D-8A0F2EF8A877}" srcOrd="0" destOrd="0" presId="urn:microsoft.com/office/officeart/2016/7/layout/BasicLinearProcessNumbered"/>
    <dgm:cxn modelId="{C193E911-BB90-4DA0-9899-F61622B364A9}" type="presOf" srcId="{CABC5B25-BDAB-4E28-8E4A-9AFEBB503EEF}" destId="{23233CC1-9AEE-44BC-AA99-A105F3642387}" srcOrd="0" destOrd="0" presId="urn:microsoft.com/office/officeart/2016/7/layout/BasicLinearProcessNumbered"/>
    <dgm:cxn modelId="{BC239618-2C7B-4ED9-8BC9-47127561BD2C}" srcId="{215A3927-35B8-4077-9044-5AD3FDE4A9E7}" destId="{AAC04845-B385-4AF9-9EFB-B3D36D712316}" srcOrd="3" destOrd="0" parTransId="{34E185C4-8EEF-492F-9149-7507C1471816}" sibTransId="{50D97693-84D3-409F-9CA2-F253C314A405}"/>
    <dgm:cxn modelId="{5C59641A-FB9C-40EB-8AD7-B9AEA030DEED}" type="presOf" srcId="{37A49520-797B-4627-99B1-6D97A36107FB}" destId="{D9E6B24F-A6B8-4703-8E9E-7E27D3AB19D1}" srcOrd="1" destOrd="0" presId="urn:microsoft.com/office/officeart/2016/7/layout/BasicLinearProcessNumbered"/>
    <dgm:cxn modelId="{EBA7C839-55D8-4859-A841-4CAB250371A4}" type="presOf" srcId="{82DD1145-5B7B-40E9-BC6D-8D67AEC7C94E}" destId="{79E2EE15-F52D-4F77-A93F-C199D871BDBA}" srcOrd="0" destOrd="0" presId="urn:microsoft.com/office/officeart/2016/7/layout/BasicLinearProcessNumbered"/>
    <dgm:cxn modelId="{361CE93C-B36A-4472-848F-7E0C3845AA82}" type="presOf" srcId="{428E0E61-028E-4248-88DB-C8D712AC8FA3}" destId="{50AF5CB1-2322-4F4A-810C-9970EF293FA8}" srcOrd="0" destOrd="0" presId="urn:microsoft.com/office/officeart/2016/7/layout/BasicLinearProcessNumbered"/>
    <dgm:cxn modelId="{D9996942-9E11-4C75-A22A-7CA42CEE84D1}" type="presOf" srcId="{D6FF11AC-A4B9-4418-8329-83F42B211BA6}" destId="{F9D18F95-B1C5-4964-B714-C9C7272C2835}" srcOrd="1" destOrd="0" presId="urn:microsoft.com/office/officeart/2016/7/layout/BasicLinearProcessNumbered"/>
    <dgm:cxn modelId="{424F3443-FC48-4422-94C9-2C37EF00E80F}" srcId="{215A3927-35B8-4077-9044-5AD3FDE4A9E7}" destId="{82DD1145-5B7B-40E9-BC6D-8D67AEC7C94E}" srcOrd="2" destOrd="0" parTransId="{AE4CE842-AFB9-40FD-9650-57B724199B5B}" sibTransId="{CAE102EE-52B3-48DB-9E9D-1CED5D56F7F9}"/>
    <dgm:cxn modelId="{3DB1E046-C465-49F9-AF63-F5E3CA4157A8}" type="presOf" srcId="{AAC04845-B385-4AF9-9EFB-B3D36D712316}" destId="{F2774529-5911-4736-A6DE-CF778C19210E}" srcOrd="1" destOrd="0" presId="urn:microsoft.com/office/officeart/2016/7/layout/BasicLinearProcessNumbered"/>
    <dgm:cxn modelId="{345BD84C-6313-4D24-A379-3227A22DBE5F}" type="presOf" srcId="{F15BF968-A66B-4CEF-B2F0-A18AE08EA862}" destId="{9EB9BAD7-D3FF-4546-8263-D4F1A06852CE}" srcOrd="0" destOrd="0" presId="urn:microsoft.com/office/officeart/2016/7/layout/BasicLinearProcessNumbered"/>
    <dgm:cxn modelId="{EF42D175-895E-466F-8367-2D2547CB3172}" srcId="{215A3927-35B8-4077-9044-5AD3FDE4A9E7}" destId="{428E0E61-028E-4248-88DB-C8D712AC8FA3}" srcOrd="1" destOrd="0" parTransId="{CD8ABAAF-DE4D-409C-82DE-D4BE9F850446}" sibTransId="{F15BF968-A66B-4CEF-B2F0-A18AE08EA862}"/>
    <dgm:cxn modelId="{7C642D79-118B-4F91-BDDF-027133ECF205}" type="presOf" srcId="{AAF4906C-643B-4F9A-8945-FCCB8C249EF9}" destId="{72E7C080-8BD4-463C-AECD-2E61604221C0}" srcOrd="0" destOrd="0" presId="urn:microsoft.com/office/officeart/2016/7/layout/BasicLinearProcessNumbered"/>
    <dgm:cxn modelId="{EAE20B99-5CE9-4134-BF14-206CDB4593DF}" type="presOf" srcId="{CAE102EE-52B3-48DB-9E9D-1CED5D56F7F9}" destId="{E41BE854-D406-464C-8FF7-10CF5692F4A9}" srcOrd="0" destOrd="0" presId="urn:microsoft.com/office/officeart/2016/7/layout/BasicLinearProcessNumbered"/>
    <dgm:cxn modelId="{743287A3-832C-45CC-89AD-69C11B3BC658}" type="presOf" srcId="{50D97693-84D3-409F-9CA2-F253C314A405}" destId="{FCAD6A9B-C485-4B94-B725-D97B0D96DF4B}" srcOrd="0" destOrd="0" presId="urn:microsoft.com/office/officeart/2016/7/layout/BasicLinearProcessNumbered"/>
    <dgm:cxn modelId="{CF25F3AD-9F03-477A-9AED-2F459CA02019}" srcId="{215A3927-35B8-4077-9044-5AD3FDE4A9E7}" destId="{37A49520-797B-4627-99B1-6D97A36107FB}" srcOrd="4" destOrd="0" parTransId="{877A1276-1D6D-4207-8888-4D5021A967F6}" sibTransId="{DD47F665-DD70-48A7-91DC-4629940D175C}"/>
    <dgm:cxn modelId="{22AC06B6-FC58-49D8-97A2-2546DEB5AB8D}" type="presOf" srcId="{82DD1145-5B7B-40E9-BC6D-8D67AEC7C94E}" destId="{AE7941FE-AE99-4DC0-9135-8FDBBCC6ACDB}" srcOrd="1" destOrd="0" presId="urn:microsoft.com/office/officeart/2016/7/layout/BasicLinearProcessNumbered"/>
    <dgm:cxn modelId="{5BB0A9C1-82F7-4BF3-B7EA-0AE82108D153}" type="presOf" srcId="{AAC04845-B385-4AF9-9EFB-B3D36D712316}" destId="{12103F32-46C9-42FB-999B-0179CD6B5D79}" srcOrd="0" destOrd="0" presId="urn:microsoft.com/office/officeart/2016/7/layout/BasicLinearProcessNumbered"/>
    <dgm:cxn modelId="{FFA3C3C2-331B-4B4D-AF94-62E6231B97D1}" type="presOf" srcId="{37A49520-797B-4627-99B1-6D97A36107FB}" destId="{CED36C8D-CEEB-4961-81CB-C52A1CD923AC}" srcOrd="0" destOrd="0" presId="urn:microsoft.com/office/officeart/2016/7/layout/BasicLinearProcessNumbered"/>
    <dgm:cxn modelId="{56D878CA-5FC8-4A59-AC8A-E37F03D4E84F}" type="presOf" srcId="{D6FF11AC-A4B9-4418-8329-83F42B211BA6}" destId="{30A5CE38-F587-48BF-A7DE-7EB7262BCC1B}" srcOrd="0" destOrd="0" presId="urn:microsoft.com/office/officeart/2016/7/layout/BasicLinearProcessNumbered"/>
    <dgm:cxn modelId="{C55668CD-4935-42E2-932F-8FA02CE543A1}" type="presOf" srcId="{CABC5B25-BDAB-4E28-8E4A-9AFEBB503EEF}" destId="{EF415C5A-F48C-4A16-9C71-E894EF80DCE9}" srcOrd="1" destOrd="0" presId="urn:microsoft.com/office/officeart/2016/7/layout/BasicLinearProcessNumbered"/>
    <dgm:cxn modelId="{F6073EEA-2ACE-4F47-A1AC-43272D614C0E}" type="presOf" srcId="{215A3927-35B8-4077-9044-5AD3FDE4A9E7}" destId="{3694F8F5-FFE2-413B-95AE-AAB71B859F53}" srcOrd="0" destOrd="0" presId="urn:microsoft.com/office/officeart/2016/7/layout/BasicLinearProcessNumbered"/>
    <dgm:cxn modelId="{93CE83F5-9113-43AC-88E5-743A8BF88CE9}" srcId="{215A3927-35B8-4077-9044-5AD3FDE4A9E7}" destId="{CABC5B25-BDAB-4E28-8E4A-9AFEBB503EEF}" srcOrd="0" destOrd="0" parTransId="{74665E4A-7A38-4071-84A6-5003FD492C7F}" sibTransId="{9CF9C672-C7BA-4F9B-B011-6E1E33E696DE}"/>
    <dgm:cxn modelId="{8E64AFF6-BA1E-453A-A542-D684228206AD}" type="presOf" srcId="{9CF9C672-C7BA-4F9B-B011-6E1E33E696DE}" destId="{E5511571-F985-4F84-A13F-8053FE2B11E4}" srcOrd="0" destOrd="0" presId="urn:microsoft.com/office/officeart/2016/7/layout/BasicLinearProcessNumbered"/>
    <dgm:cxn modelId="{A0A8A857-3309-48CB-B1C5-5C21931C8BC3}" type="presParOf" srcId="{3694F8F5-FFE2-413B-95AE-AAB71B859F53}" destId="{67B4A6C5-ABF5-4B1B-986E-CB328F6A7528}" srcOrd="0" destOrd="0" presId="urn:microsoft.com/office/officeart/2016/7/layout/BasicLinearProcessNumbered"/>
    <dgm:cxn modelId="{FFD079ED-90F5-4620-8C24-9A92C1EE6728}" type="presParOf" srcId="{67B4A6C5-ABF5-4B1B-986E-CB328F6A7528}" destId="{23233CC1-9AEE-44BC-AA99-A105F3642387}" srcOrd="0" destOrd="0" presId="urn:microsoft.com/office/officeart/2016/7/layout/BasicLinearProcessNumbered"/>
    <dgm:cxn modelId="{E4C0B775-BF34-422E-AD1B-B6C74FE32DDD}" type="presParOf" srcId="{67B4A6C5-ABF5-4B1B-986E-CB328F6A7528}" destId="{E5511571-F985-4F84-A13F-8053FE2B11E4}" srcOrd="1" destOrd="0" presId="urn:microsoft.com/office/officeart/2016/7/layout/BasicLinearProcessNumbered"/>
    <dgm:cxn modelId="{E90554F9-2A44-4C58-89FC-8D8E00B77836}" type="presParOf" srcId="{67B4A6C5-ABF5-4B1B-986E-CB328F6A7528}" destId="{25CE3ACB-8E76-45F4-B502-9C757B0EB26D}" srcOrd="2" destOrd="0" presId="urn:microsoft.com/office/officeart/2016/7/layout/BasicLinearProcessNumbered"/>
    <dgm:cxn modelId="{CD5F36F0-EF3E-4067-85D3-E0109B2334A8}" type="presParOf" srcId="{67B4A6C5-ABF5-4B1B-986E-CB328F6A7528}" destId="{EF415C5A-F48C-4A16-9C71-E894EF80DCE9}" srcOrd="3" destOrd="0" presId="urn:microsoft.com/office/officeart/2016/7/layout/BasicLinearProcessNumbered"/>
    <dgm:cxn modelId="{77F835E0-702D-465C-A14E-DD4A4FDAD833}" type="presParOf" srcId="{3694F8F5-FFE2-413B-95AE-AAB71B859F53}" destId="{EAE38D9B-E280-4DCA-A35A-82BC17A081C9}" srcOrd="1" destOrd="0" presId="urn:microsoft.com/office/officeart/2016/7/layout/BasicLinearProcessNumbered"/>
    <dgm:cxn modelId="{33F9B0BC-4746-4AEB-994C-E6A64BEBE62C}" type="presParOf" srcId="{3694F8F5-FFE2-413B-95AE-AAB71B859F53}" destId="{11AC96A1-01EC-4E76-8498-81E753122601}" srcOrd="2" destOrd="0" presId="urn:microsoft.com/office/officeart/2016/7/layout/BasicLinearProcessNumbered"/>
    <dgm:cxn modelId="{D3AC9901-9174-4A4B-BA74-1D5A315820E3}" type="presParOf" srcId="{11AC96A1-01EC-4E76-8498-81E753122601}" destId="{50AF5CB1-2322-4F4A-810C-9970EF293FA8}" srcOrd="0" destOrd="0" presId="urn:microsoft.com/office/officeart/2016/7/layout/BasicLinearProcessNumbered"/>
    <dgm:cxn modelId="{82BC27DF-28ED-474F-B088-62473E9AA269}" type="presParOf" srcId="{11AC96A1-01EC-4E76-8498-81E753122601}" destId="{9EB9BAD7-D3FF-4546-8263-D4F1A06852CE}" srcOrd="1" destOrd="0" presId="urn:microsoft.com/office/officeart/2016/7/layout/BasicLinearProcessNumbered"/>
    <dgm:cxn modelId="{E05666B6-55F3-492B-8C4E-82EFA247A865}" type="presParOf" srcId="{11AC96A1-01EC-4E76-8498-81E753122601}" destId="{3757F5F0-3B00-4FF9-974D-0CAA2BE509DD}" srcOrd="2" destOrd="0" presId="urn:microsoft.com/office/officeart/2016/7/layout/BasicLinearProcessNumbered"/>
    <dgm:cxn modelId="{ECB7B2AB-5E91-45D5-B64E-F68EEC8FA55D}" type="presParOf" srcId="{11AC96A1-01EC-4E76-8498-81E753122601}" destId="{D41CFEC2-A7B2-40BC-A2CC-6BFD01AFD6EB}" srcOrd="3" destOrd="0" presId="urn:microsoft.com/office/officeart/2016/7/layout/BasicLinearProcessNumbered"/>
    <dgm:cxn modelId="{1E61F065-CA15-4CA8-A8CF-D4481C5F4A2B}" type="presParOf" srcId="{3694F8F5-FFE2-413B-95AE-AAB71B859F53}" destId="{22E19655-403E-461A-B078-90D0B675BA04}" srcOrd="3" destOrd="0" presId="urn:microsoft.com/office/officeart/2016/7/layout/BasicLinearProcessNumbered"/>
    <dgm:cxn modelId="{D938E65F-87E5-4F4F-A329-1AEDF1D0C469}" type="presParOf" srcId="{3694F8F5-FFE2-413B-95AE-AAB71B859F53}" destId="{51F23101-9F07-49EA-A714-7C573FC2256A}" srcOrd="4" destOrd="0" presId="urn:microsoft.com/office/officeart/2016/7/layout/BasicLinearProcessNumbered"/>
    <dgm:cxn modelId="{DC70F4FF-FDBE-4774-AC28-6CF458752C22}" type="presParOf" srcId="{51F23101-9F07-49EA-A714-7C573FC2256A}" destId="{79E2EE15-F52D-4F77-A93F-C199D871BDBA}" srcOrd="0" destOrd="0" presId="urn:microsoft.com/office/officeart/2016/7/layout/BasicLinearProcessNumbered"/>
    <dgm:cxn modelId="{29E36847-4936-4CD9-BBE1-FCE675596D60}" type="presParOf" srcId="{51F23101-9F07-49EA-A714-7C573FC2256A}" destId="{E41BE854-D406-464C-8FF7-10CF5692F4A9}" srcOrd="1" destOrd="0" presId="urn:microsoft.com/office/officeart/2016/7/layout/BasicLinearProcessNumbered"/>
    <dgm:cxn modelId="{B8FB35C3-4DCB-4B70-838C-F321C20B70B9}" type="presParOf" srcId="{51F23101-9F07-49EA-A714-7C573FC2256A}" destId="{67D1483C-798F-4DB0-B570-C7FDB51C4FAF}" srcOrd="2" destOrd="0" presId="urn:microsoft.com/office/officeart/2016/7/layout/BasicLinearProcessNumbered"/>
    <dgm:cxn modelId="{D2A63E1A-59B1-4C1A-AA5D-25EE85629492}" type="presParOf" srcId="{51F23101-9F07-49EA-A714-7C573FC2256A}" destId="{AE7941FE-AE99-4DC0-9135-8FDBBCC6ACDB}" srcOrd="3" destOrd="0" presId="urn:microsoft.com/office/officeart/2016/7/layout/BasicLinearProcessNumbered"/>
    <dgm:cxn modelId="{F1043A0A-55F1-4100-B38C-BC729B843B6C}" type="presParOf" srcId="{3694F8F5-FFE2-413B-95AE-AAB71B859F53}" destId="{35094C2F-C637-42E1-889C-E252048F329E}" srcOrd="5" destOrd="0" presId="urn:microsoft.com/office/officeart/2016/7/layout/BasicLinearProcessNumbered"/>
    <dgm:cxn modelId="{20030BB1-1E8E-425E-ABF0-AACBE508A104}" type="presParOf" srcId="{3694F8F5-FFE2-413B-95AE-AAB71B859F53}" destId="{67B730C9-F7EB-461B-86FF-9598A6B22068}" srcOrd="6" destOrd="0" presId="urn:microsoft.com/office/officeart/2016/7/layout/BasicLinearProcessNumbered"/>
    <dgm:cxn modelId="{6F286A80-EAB3-432C-A18F-36709E2E6989}" type="presParOf" srcId="{67B730C9-F7EB-461B-86FF-9598A6B22068}" destId="{12103F32-46C9-42FB-999B-0179CD6B5D79}" srcOrd="0" destOrd="0" presId="urn:microsoft.com/office/officeart/2016/7/layout/BasicLinearProcessNumbered"/>
    <dgm:cxn modelId="{DA7CADA8-575D-4A95-B417-11906303AE2C}" type="presParOf" srcId="{67B730C9-F7EB-461B-86FF-9598A6B22068}" destId="{FCAD6A9B-C485-4B94-B725-D97B0D96DF4B}" srcOrd="1" destOrd="0" presId="urn:microsoft.com/office/officeart/2016/7/layout/BasicLinearProcessNumbered"/>
    <dgm:cxn modelId="{E76B1CAD-2D68-4449-8EBC-F2BB3FBEE773}" type="presParOf" srcId="{67B730C9-F7EB-461B-86FF-9598A6B22068}" destId="{38E4820A-6A61-425F-89B9-02C6FCCB3192}" srcOrd="2" destOrd="0" presId="urn:microsoft.com/office/officeart/2016/7/layout/BasicLinearProcessNumbered"/>
    <dgm:cxn modelId="{4AFF25AD-6B10-4140-8129-091AB0FD076D}" type="presParOf" srcId="{67B730C9-F7EB-461B-86FF-9598A6B22068}" destId="{F2774529-5911-4736-A6DE-CF778C19210E}" srcOrd="3" destOrd="0" presId="urn:microsoft.com/office/officeart/2016/7/layout/BasicLinearProcessNumbered"/>
    <dgm:cxn modelId="{381A842A-E267-4940-880C-0E9F430EF4A1}" type="presParOf" srcId="{3694F8F5-FFE2-413B-95AE-AAB71B859F53}" destId="{8294F648-7FCF-4FD7-9882-494F959F9A04}" srcOrd="7" destOrd="0" presId="urn:microsoft.com/office/officeart/2016/7/layout/BasicLinearProcessNumbered"/>
    <dgm:cxn modelId="{0E6F86D4-22A4-4852-B9A4-A6AE20846E01}" type="presParOf" srcId="{3694F8F5-FFE2-413B-95AE-AAB71B859F53}" destId="{1C88EDD5-0E8E-4985-8D22-04F910925DAF}" srcOrd="8" destOrd="0" presId="urn:microsoft.com/office/officeart/2016/7/layout/BasicLinearProcessNumbered"/>
    <dgm:cxn modelId="{4740F554-DEF4-4A79-B020-AB1FD2AEC593}" type="presParOf" srcId="{1C88EDD5-0E8E-4985-8D22-04F910925DAF}" destId="{CED36C8D-CEEB-4961-81CB-C52A1CD923AC}" srcOrd="0" destOrd="0" presId="urn:microsoft.com/office/officeart/2016/7/layout/BasicLinearProcessNumbered"/>
    <dgm:cxn modelId="{C064C527-C107-4C3B-89E5-6C2D5EF9B629}" type="presParOf" srcId="{1C88EDD5-0E8E-4985-8D22-04F910925DAF}" destId="{08633997-4B89-4544-844D-8A0F2EF8A877}" srcOrd="1" destOrd="0" presId="urn:microsoft.com/office/officeart/2016/7/layout/BasicLinearProcessNumbered"/>
    <dgm:cxn modelId="{08789C9B-FB6F-4036-9A29-41B5260629FE}" type="presParOf" srcId="{1C88EDD5-0E8E-4985-8D22-04F910925DAF}" destId="{5E3840AE-4DF4-4211-94CD-AA4013DC9C8A}" srcOrd="2" destOrd="0" presId="urn:microsoft.com/office/officeart/2016/7/layout/BasicLinearProcessNumbered"/>
    <dgm:cxn modelId="{78D586CE-F44E-47F5-909A-02D5EB7232C2}" type="presParOf" srcId="{1C88EDD5-0E8E-4985-8D22-04F910925DAF}" destId="{D9E6B24F-A6B8-4703-8E9E-7E27D3AB19D1}" srcOrd="3" destOrd="0" presId="urn:microsoft.com/office/officeart/2016/7/layout/BasicLinearProcessNumbered"/>
    <dgm:cxn modelId="{37FBB537-67DB-43CF-9A46-C567B5C62BA4}" type="presParOf" srcId="{3694F8F5-FFE2-413B-95AE-AAB71B859F53}" destId="{71303A0B-CFB3-40C7-BCD1-0E086C433B0F}" srcOrd="9" destOrd="0" presId="urn:microsoft.com/office/officeart/2016/7/layout/BasicLinearProcessNumbered"/>
    <dgm:cxn modelId="{5C800EAD-4905-4591-B34C-0390943E43F5}" type="presParOf" srcId="{3694F8F5-FFE2-413B-95AE-AAB71B859F53}" destId="{F055F606-372B-4E87-8167-365156EA96EA}" srcOrd="10" destOrd="0" presId="urn:microsoft.com/office/officeart/2016/7/layout/BasicLinearProcessNumbered"/>
    <dgm:cxn modelId="{1A61ADD5-DADD-4F9C-965D-B2901D7D38B4}" type="presParOf" srcId="{F055F606-372B-4E87-8167-365156EA96EA}" destId="{30A5CE38-F587-48BF-A7DE-7EB7262BCC1B}" srcOrd="0" destOrd="0" presId="urn:microsoft.com/office/officeart/2016/7/layout/BasicLinearProcessNumbered"/>
    <dgm:cxn modelId="{E7EFC9CC-291C-489B-83F1-4A79E30E772D}" type="presParOf" srcId="{F055F606-372B-4E87-8167-365156EA96EA}" destId="{72E7C080-8BD4-463C-AECD-2E61604221C0}" srcOrd="1" destOrd="0" presId="urn:microsoft.com/office/officeart/2016/7/layout/BasicLinearProcessNumbered"/>
    <dgm:cxn modelId="{3104349A-EEDB-446F-86C4-9DB0797B9605}" type="presParOf" srcId="{F055F606-372B-4E87-8167-365156EA96EA}" destId="{B3966D8A-3CAF-412B-A4C2-68ED605D2ABD}" srcOrd="2" destOrd="0" presId="urn:microsoft.com/office/officeart/2016/7/layout/BasicLinearProcessNumbered"/>
    <dgm:cxn modelId="{203C02DB-7AF5-4615-B6B6-69C7765E6CFA}" type="presParOf" srcId="{F055F606-372B-4E87-8167-365156EA96EA}" destId="{F9D18F95-B1C5-4964-B714-C9C7272C283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C5303-BC8E-45EB-AAF6-BB0D196461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F35F57-5F17-4563-9327-8D127A8F77C1}">
      <dgm:prSet/>
      <dgm:spPr/>
      <dgm:t>
        <a:bodyPr/>
        <a:lstStyle/>
        <a:p>
          <a:r>
            <a:rPr lang="en-US"/>
            <a:t>Categorical Encoding</a:t>
          </a:r>
        </a:p>
      </dgm:t>
    </dgm:pt>
    <dgm:pt modelId="{E8BDCFAC-7476-407C-822A-FDA892A43E92}" type="parTrans" cxnId="{9E7A4F99-1318-4D72-839C-708B2982D1CA}">
      <dgm:prSet/>
      <dgm:spPr/>
      <dgm:t>
        <a:bodyPr/>
        <a:lstStyle/>
        <a:p>
          <a:endParaRPr lang="en-US"/>
        </a:p>
      </dgm:t>
    </dgm:pt>
    <dgm:pt modelId="{E321B740-2E94-427F-BD18-F6DF8F5574DB}" type="sibTrans" cxnId="{9E7A4F99-1318-4D72-839C-708B2982D1CA}">
      <dgm:prSet/>
      <dgm:spPr/>
      <dgm:t>
        <a:bodyPr/>
        <a:lstStyle/>
        <a:p>
          <a:endParaRPr lang="en-US"/>
        </a:p>
      </dgm:t>
    </dgm:pt>
    <dgm:pt modelId="{36E10BC8-9E9C-4596-AEA8-EF55AB864595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8594F95E-DC91-42AF-A6AD-D034D8066D82}" type="parTrans" cxnId="{D2846070-A7A1-4DAA-97F8-04A449C24BAA}">
      <dgm:prSet/>
      <dgm:spPr/>
      <dgm:t>
        <a:bodyPr/>
        <a:lstStyle/>
        <a:p>
          <a:endParaRPr lang="en-US"/>
        </a:p>
      </dgm:t>
    </dgm:pt>
    <dgm:pt modelId="{5C58C583-8C03-4544-82E4-C04121D5C3B5}" type="sibTrans" cxnId="{D2846070-A7A1-4DAA-97F8-04A449C24BAA}">
      <dgm:prSet/>
      <dgm:spPr/>
      <dgm:t>
        <a:bodyPr/>
        <a:lstStyle/>
        <a:p>
          <a:endParaRPr lang="en-US"/>
        </a:p>
      </dgm:t>
    </dgm:pt>
    <dgm:pt modelId="{F920D525-49A4-445C-AEB8-3B8F187BB493}">
      <dgm:prSet/>
      <dgm:spPr/>
      <dgm:t>
        <a:bodyPr/>
        <a:lstStyle/>
        <a:p>
          <a:r>
            <a:rPr lang="en-US"/>
            <a:t>Handling Missing Value</a:t>
          </a:r>
        </a:p>
      </dgm:t>
    </dgm:pt>
    <dgm:pt modelId="{6B41854D-F30A-4079-B22A-5EE35C182308}" type="parTrans" cxnId="{93F72B65-DC39-48FB-B382-F28B2553A9CB}">
      <dgm:prSet/>
      <dgm:spPr/>
      <dgm:t>
        <a:bodyPr/>
        <a:lstStyle/>
        <a:p>
          <a:endParaRPr lang="en-US"/>
        </a:p>
      </dgm:t>
    </dgm:pt>
    <dgm:pt modelId="{E4D0C033-59DC-486B-9A85-EC1200D6B181}" type="sibTrans" cxnId="{93F72B65-DC39-48FB-B382-F28B2553A9CB}">
      <dgm:prSet/>
      <dgm:spPr/>
      <dgm:t>
        <a:bodyPr/>
        <a:lstStyle/>
        <a:p>
          <a:endParaRPr lang="en-US"/>
        </a:p>
      </dgm:t>
    </dgm:pt>
    <dgm:pt modelId="{FE92FE8C-74BE-4421-AA87-00B993D19F2C}">
      <dgm:prSet/>
      <dgm:spPr/>
      <dgm:t>
        <a:bodyPr/>
        <a:lstStyle/>
        <a:p>
          <a:r>
            <a:rPr lang="en-US"/>
            <a:t>Undersampling</a:t>
          </a:r>
        </a:p>
      </dgm:t>
    </dgm:pt>
    <dgm:pt modelId="{AC3FE9F9-ACA7-4CAD-B8D0-70788942DEBC}" type="parTrans" cxnId="{8DC67DE3-7994-4FD1-A86F-8E3F68754F46}">
      <dgm:prSet/>
      <dgm:spPr/>
      <dgm:t>
        <a:bodyPr/>
        <a:lstStyle/>
        <a:p>
          <a:endParaRPr lang="en-US"/>
        </a:p>
      </dgm:t>
    </dgm:pt>
    <dgm:pt modelId="{C8D25613-E230-4317-849C-CC61AFC99508}" type="sibTrans" cxnId="{8DC67DE3-7994-4FD1-A86F-8E3F68754F46}">
      <dgm:prSet/>
      <dgm:spPr/>
      <dgm:t>
        <a:bodyPr/>
        <a:lstStyle/>
        <a:p>
          <a:endParaRPr lang="en-US"/>
        </a:p>
      </dgm:t>
    </dgm:pt>
    <dgm:pt modelId="{C97DD395-2B4D-4A11-B409-40714C380DD6}" type="pres">
      <dgm:prSet presAssocID="{164C5303-BC8E-45EB-AAF6-BB0D19646189}" presName="vert0" presStyleCnt="0">
        <dgm:presLayoutVars>
          <dgm:dir/>
          <dgm:animOne val="branch"/>
          <dgm:animLvl val="lvl"/>
        </dgm:presLayoutVars>
      </dgm:prSet>
      <dgm:spPr/>
    </dgm:pt>
    <dgm:pt modelId="{9B9ECC20-B1F8-446F-BBB4-42A75408469E}" type="pres">
      <dgm:prSet presAssocID="{34F35F57-5F17-4563-9327-8D127A8F77C1}" presName="thickLine" presStyleLbl="alignNode1" presStyleIdx="0" presStyleCnt="4"/>
      <dgm:spPr/>
    </dgm:pt>
    <dgm:pt modelId="{EE20E3B4-443B-46AA-8AA3-41B133F5A182}" type="pres">
      <dgm:prSet presAssocID="{34F35F57-5F17-4563-9327-8D127A8F77C1}" presName="horz1" presStyleCnt="0"/>
      <dgm:spPr/>
    </dgm:pt>
    <dgm:pt modelId="{1B165516-CB17-4704-BF29-E0E405B74C8D}" type="pres">
      <dgm:prSet presAssocID="{34F35F57-5F17-4563-9327-8D127A8F77C1}" presName="tx1" presStyleLbl="revTx" presStyleIdx="0" presStyleCnt="4"/>
      <dgm:spPr/>
    </dgm:pt>
    <dgm:pt modelId="{5B93FC62-66DA-4F8D-8EFF-61CA9DD62612}" type="pres">
      <dgm:prSet presAssocID="{34F35F57-5F17-4563-9327-8D127A8F77C1}" presName="vert1" presStyleCnt="0"/>
      <dgm:spPr/>
    </dgm:pt>
    <dgm:pt modelId="{FE80552D-A4C1-4546-B13B-6C52FD9AEA52}" type="pres">
      <dgm:prSet presAssocID="{36E10BC8-9E9C-4596-AEA8-EF55AB864595}" presName="thickLine" presStyleLbl="alignNode1" presStyleIdx="1" presStyleCnt="4"/>
      <dgm:spPr/>
    </dgm:pt>
    <dgm:pt modelId="{563AFB74-2D4B-4834-BB73-C18459E98A32}" type="pres">
      <dgm:prSet presAssocID="{36E10BC8-9E9C-4596-AEA8-EF55AB864595}" presName="horz1" presStyleCnt="0"/>
      <dgm:spPr/>
    </dgm:pt>
    <dgm:pt modelId="{9E263C72-097A-4469-9453-741246BDBEAD}" type="pres">
      <dgm:prSet presAssocID="{36E10BC8-9E9C-4596-AEA8-EF55AB864595}" presName="tx1" presStyleLbl="revTx" presStyleIdx="1" presStyleCnt="4"/>
      <dgm:spPr/>
    </dgm:pt>
    <dgm:pt modelId="{8909D686-82D1-4FAC-970B-1460AA3BEF23}" type="pres">
      <dgm:prSet presAssocID="{36E10BC8-9E9C-4596-AEA8-EF55AB864595}" presName="vert1" presStyleCnt="0"/>
      <dgm:spPr/>
    </dgm:pt>
    <dgm:pt modelId="{CE960DEE-3441-470E-B3EE-C24306AF6942}" type="pres">
      <dgm:prSet presAssocID="{F920D525-49A4-445C-AEB8-3B8F187BB493}" presName="thickLine" presStyleLbl="alignNode1" presStyleIdx="2" presStyleCnt="4"/>
      <dgm:spPr/>
    </dgm:pt>
    <dgm:pt modelId="{D3028CD1-B757-46A3-A891-7C1D3FB2CB30}" type="pres">
      <dgm:prSet presAssocID="{F920D525-49A4-445C-AEB8-3B8F187BB493}" presName="horz1" presStyleCnt="0"/>
      <dgm:spPr/>
    </dgm:pt>
    <dgm:pt modelId="{C3C73162-722E-4B3A-8643-111C9C21CAD8}" type="pres">
      <dgm:prSet presAssocID="{F920D525-49A4-445C-AEB8-3B8F187BB493}" presName="tx1" presStyleLbl="revTx" presStyleIdx="2" presStyleCnt="4"/>
      <dgm:spPr/>
    </dgm:pt>
    <dgm:pt modelId="{6ED1DD65-79FD-4BEE-AD32-A0023AF7B10B}" type="pres">
      <dgm:prSet presAssocID="{F920D525-49A4-445C-AEB8-3B8F187BB493}" presName="vert1" presStyleCnt="0"/>
      <dgm:spPr/>
    </dgm:pt>
    <dgm:pt modelId="{64152A2C-06A6-4404-8514-F2CE84026AC5}" type="pres">
      <dgm:prSet presAssocID="{FE92FE8C-74BE-4421-AA87-00B993D19F2C}" presName="thickLine" presStyleLbl="alignNode1" presStyleIdx="3" presStyleCnt="4"/>
      <dgm:spPr/>
    </dgm:pt>
    <dgm:pt modelId="{88062450-878F-48E8-A28D-4D16C8FF2FD5}" type="pres">
      <dgm:prSet presAssocID="{FE92FE8C-74BE-4421-AA87-00B993D19F2C}" presName="horz1" presStyleCnt="0"/>
      <dgm:spPr/>
    </dgm:pt>
    <dgm:pt modelId="{48A37A4B-D960-4866-A4E3-0638BAB9E229}" type="pres">
      <dgm:prSet presAssocID="{FE92FE8C-74BE-4421-AA87-00B993D19F2C}" presName="tx1" presStyleLbl="revTx" presStyleIdx="3" presStyleCnt="4"/>
      <dgm:spPr/>
    </dgm:pt>
    <dgm:pt modelId="{E52324DA-21AA-4F14-8EE9-9B917C0FA80C}" type="pres">
      <dgm:prSet presAssocID="{FE92FE8C-74BE-4421-AA87-00B993D19F2C}" presName="vert1" presStyleCnt="0"/>
      <dgm:spPr/>
    </dgm:pt>
  </dgm:ptLst>
  <dgm:cxnLst>
    <dgm:cxn modelId="{41756E42-E41E-4BE6-830E-00D28C678359}" type="presOf" srcId="{34F35F57-5F17-4563-9327-8D127A8F77C1}" destId="{1B165516-CB17-4704-BF29-E0E405B74C8D}" srcOrd="0" destOrd="0" presId="urn:microsoft.com/office/officeart/2008/layout/LinedList"/>
    <dgm:cxn modelId="{93F72B65-DC39-48FB-B382-F28B2553A9CB}" srcId="{164C5303-BC8E-45EB-AAF6-BB0D19646189}" destId="{F920D525-49A4-445C-AEB8-3B8F187BB493}" srcOrd="2" destOrd="0" parTransId="{6B41854D-F30A-4079-B22A-5EE35C182308}" sibTransId="{E4D0C033-59DC-486B-9A85-EC1200D6B181}"/>
    <dgm:cxn modelId="{699B7A47-4C54-405D-A1A7-8C852F1BA730}" type="presOf" srcId="{164C5303-BC8E-45EB-AAF6-BB0D19646189}" destId="{C97DD395-2B4D-4A11-B409-40714C380DD6}" srcOrd="0" destOrd="0" presId="urn:microsoft.com/office/officeart/2008/layout/LinedList"/>
    <dgm:cxn modelId="{4B51C26D-159C-47B0-A009-5D456B28EDF8}" type="presOf" srcId="{FE92FE8C-74BE-4421-AA87-00B993D19F2C}" destId="{48A37A4B-D960-4866-A4E3-0638BAB9E229}" srcOrd="0" destOrd="0" presId="urn:microsoft.com/office/officeart/2008/layout/LinedList"/>
    <dgm:cxn modelId="{D2846070-A7A1-4DAA-97F8-04A449C24BAA}" srcId="{164C5303-BC8E-45EB-AAF6-BB0D19646189}" destId="{36E10BC8-9E9C-4596-AEA8-EF55AB864595}" srcOrd="1" destOrd="0" parTransId="{8594F95E-DC91-42AF-A6AD-D034D8066D82}" sibTransId="{5C58C583-8C03-4544-82E4-C04121D5C3B5}"/>
    <dgm:cxn modelId="{2121B080-8CB6-427D-B02C-ECC4CB54360F}" type="presOf" srcId="{36E10BC8-9E9C-4596-AEA8-EF55AB864595}" destId="{9E263C72-097A-4469-9453-741246BDBEAD}" srcOrd="0" destOrd="0" presId="urn:microsoft.com/office/officeart/2008/layout/LinedList"/>
    <dgm:cxn modelId="{9E7A4F99-1318-4D72-839C-708B2982D1CA}" srcId="{164C5303-BC8E-45EB-AAF6-BB0D19646189}" destId="{34F35F57-5F17-4563-9327-8D127A8F77C1}" srcOrd="0" destOrd="0" parTransId="{E8BDCFAC-7476-407C-822A-FDA892A43E92}" sibTransId="{E321B740-2E94-427F-BD18-F6DF8F5574DB}"/>
    <dgm:cxn modelId="{608AF7D7-DA39-42B3-85DD-541C2479E1B1}" type="presOf" srcId="{F920D525-49A4-445C-AEB8-3B8F187BB493}" destId="{C3C73162-722E-4B3A-8643-111C9C21CAD8}" srcOrd="0" destOrd="0" presId="urn:microsoft.com/office/officeart/2008/layout/LinedList"/>
    <dgm:cxn modelId="{8DC67DE3-7994-4FD1-A86F-8E3F68754F46}" srcId="{164C5303-BC8E-45EB-AAF6-BB0D19646189}" destId="{FE92FE8C-74BE-4421-AA87-00B993D19F2C}" srcOrd="3" destOrd="0" parTransId="{AC3FE9F9-ACA7-4CAD-B8D0-70788942DEBC}" sibTransId="{C8D25613-E230-4317-849C-CC61AFC99508}"/>
    <dgm:cxn modelId="{507ABC07-0CA3-489C-987F-656A823558FF}" type="presParOf" srcId="{C97DD395-2B4D-4A11-B409-40714C380DD6}" destId="{9B9ECC20-B1F8-446F-BBB4-42A75408469E}" srcOrd="0" destOrd="0" presId="urn:microsoft.com/office/officeart/2008/layout/LinedList"/>
    <dgm:cxn modelId="{0E6822AD-C382-424D-9D76-19EEF471E076}" type="presParOf" srcId="{C97DD395-2B4D-4A11-B409-40714C380DD6}" destId="{EE20E3B4-443B-46AA-8AA3-41B133F5A182}" srcOrd="1" destOrd="0" presId="urn:microsoft.com/office/officeart/2008/layout/LinedList"/>
    <dgm:cxn modelId="{474C80CA-1CFA-44E5-A199-CDCA26AE7BB8}" type="presParOf" srcId="{EE20E3B4-443B-46AA-8AA3-41B133F5A182}" destId="{1B165516-CB17-4704-BF29-E0E405B74C8D}" srcOrd="0" destOrd="0" presId="urn:microsoft.com/office/officeart/2008/layout/LinedList"/>
    <dgm:cxn modelId="{D0F75016-1E1A-4959-B1D0-8ECCDE1F7183}" type="presParOf" srcId="{EE20E3B4-443B-46AA-8AA3-41B133F5A182}" destId="{5B93FC62-66DA-4F8D-8EFF-61CA9DD62612}" srcOrd="1" destOrd="0" presId="urn:microsoft.com/office/officeart/2008/layout/LinedList"/>
    <dgm:cxn modelId="{D1474865-8278-4F0D-A9D0-199C41E57A17}" type="presParOf" srcId="{C97DD395-2B4D-4A11-B409-40714C380DD6}" destId="{FE80552D-A4C1-4546-B13B-6C52FD9AEA52}" srcOrd="2" destOrd="0" presId="urn:microsoft.com/office/officeart/2008/layout/LinedList"/>
    <dgm:cxn modelId="{00052C5D-DF2A-4B57-A60D-2B357D2A8271}" type="presParOf" srcId="{C97DD395-2B4D-4A11-B409-40714C380DD6}" destId="{563AFB74-2D4B-4834-BB73-C18459E98A32}" srcOrd="3" destOrd="0" presId="urn:microsoft.com/office/officeart/2008/layout/LinedList"/>
    <dgm:cxn modelId="{3C45DDB6-5A5D-4A50-A9CE-DA37BD009290}" type="presParOf" srcId="{563AFB74-2D4B-4834-BB73-C18459E98A32}" destId="{9E263C72-097A-4469-9453-741246BDBEAD}" srcOrd="0" destOrd="0" presId="urn:microsoft.com/office/officeart/2008/layout/LinedList"/>
    <dgm:cxn modelId="{1D82CB27-D65F-4D0D-B339-822A5EEEEB69}" type="presParOf" srcId="{563AFB74-2D4B-4834-BB73-C18459E98A32}" destId="{8909D686-82D1-4FAC-970B-1460AA3BEF23}" srcOrd="1" destOrd="0" presId="urn:microsoft.com/office/officeart/2008/layout/LinedList"/>
    <dgm:cxn modelId="{6FE96E82-A390-4BA8-AB73-FD6DD1BBF6DF}" type="presParOf" srcId="{C97DD395-2B4D-4A11-B409-40714C380DD6}" destId="{CE960DEE-3441-470E-B3EE-C24306AF6942}" srcOrd="4" destOrd="0" presId="urn:microsoft.com/office/officeart/2008/layout/LinedList"/>
    <dgm:cxn modelId="{72E172FF-498C-44F7-A30D-12289438955C}" type="presParOf" srcId="{C97DD395-2B4D-4A11-B409-40714C380DD6}" destId="{D3028CD1-B757-46A3-A891-7C1D3FB2CB30}" srcOrd="5" destOrd="0" presId="urn:microsoft.com/office/officeart/2008/layout/LinedList"/>
    <dgm:cxn modelId="{5F6B4892-6F74-4AB7-B385-383CF000A854}" type="presParOf" srcId="{D3028CD1-B757-46A3-A891-7C1D3FB2CB30}" destId="{C3C73162-722E-4B3A-8643-111C9C21CAD8}" srcOrd="0" destOrd="0" presId="urn:microsoft.com/office/officeart/2008/layout/LinedList"/>
    <dgm:cxn modelId="{0A562E2A-95F8-43A5-AF41-73B5C6B97DB4}" type="presParOf" srcId="{D3028CD1-B757-46A3-A891-7C1D3FB2CB30}" destId="{6ED1DD65-79FD-4BEE-AD32-A0023AF7B10B}" srcOrd="1" destOrd="0" presId="urn:microsoft.com/office/officeart/2008/layout/LinedList"/>
    <dgm:cxn modelId="{DFB72961-83B8-4EC8-9CDF-D93CFE397AAC}" type="presParOf" srcId="{C97DD395-2B4D-4A11-B409-40714C380DD6}" destId="{64152A2C-06A6-4404-8514-F2CE84026AC5}" srcOrd="6" destOrd="0" presId="urn:microsoft.com/office/officeart/2008/layout/LinedList"/>
    <dgm:cxn modelId="{182D349C-7B17-462B-9BE0-3E295BD9579C}" type="presParOf" srcId="{C97DD395-2B4D-4A11-B409-40714C380DD6}" destId="{88062450-878F-48E8-A28D-4D16C8FF2FD5}" srcOrd="7" destOrd="0" presId="urn:microsoft.com/office/officeart/2008/layout/LinedList"/>
    <dgm:cxn modelId="{82C040E5-54BF-40C0-B581-BE6D25D228C5}" type="presParOf" srcId="{88062450-878F-48E8-A28D-4D16C8FF2FD5}" destId="{48A37A4B-D960-4866-A4E3-0638BAB9E229}" srcOrd="0" destOrd="0" presId="urn:microsoft.com/office/officeart/2008/layout/LinedList"/>
    <dgm:cxn modelId="{3E74083A-525F-4190-9687-CE0E7B68E32E}" type="presParOf" srcId="{88062450-878F-48E8-A28D-4D16C8FF2FD5}" destId="{E52324DA-21AA-4F14-8EE9-9B917C0FA8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A1365C-FC0B-4246-9AF9-073F11C4A05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B272EB-AB23-4908-B6C3-180CFEDD6669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B414E036-C6C8-4EE6-B570-E9F42DA185C5}" type="parTrans" cxnId="{78F2C94F-1EDC-451A-BE35-308221CCD883}">
      <dgm:prSet/>
      <dgm:spPr/>
      <dgm:t>
        <a:bodyPr/>
        <a:lstStyle/>
        <a:p>
          <a:endParaRPr lang="en-US"/>
        </a:p>
      </dgm:t>
    </dgm:pt>
    <dgm:pt modelId="{554622CB-55B3-4B56-8A3D-93ECC68880C2}" type="sibTrans" cxnId="{78F2C94F-1EDC-451A-BE35-308221CCD883}">
      <dgm:prSet/>
      <dgm:spPr/>
      <dgm:t>
        <a:bodyPr/>
        <a:lstStyle/>
        <a:p>
          <a:endParaRPr lang="en-US"/>
        </a:p>
      </dgm:t>
    </dgm:pt>
    <dgm:pt modelId="{D7A5CD1A-3E9C-4D2B-896A-AF9848D66D7B}">
      <dgm:prSet/>
      <dgm:spPr/>
      <dgm:t>
        <a:bodyPr/>
        <a:lstStyle/>
        <a:p>
          <a:r>
            <a:rPr lang="en-US"/>
            <a:t>Seleksi 3 Fitur</a:t>
          </a:r>
        </a:p>
      </dgm:t>
    </dgm:pt>
    <dgm:pt modelId="{09082E11-5216-41B7-AC3F-B7FE5B2E712D}" type="parTrans" cxnId="{32988885-A556-4E0F-89D7-8B2FE639A652}">
      <dgm:prSet/>
      <dgm:spPr/>
      <dgm:t>
        <a:bodyPr/>
        <a:lstStyle/>
        <a:p>
          <a:endParaRPr lang="en-US"/>
        </a:p>
      </dgm:t>
    </dgm:pt>
    <dgm:pt modelId="{E5FD9D36-B13F-42A4-884F-1C1210B7BD4B}" type="sibTrans" cxnId="{32988885-A556-4E0F-89D7-8B2FE639A652}">
      <dgm:prSet/>
      <dgm:spPr/>
      <dgm:t>
        <a:bodyPr/>
        <a:lstStyle/>
        <a:p>
          <a:endParaRPr lang="en-US"/>
        </a:p>
      </dgm:t>
    </dgm:pt>
    <dgm:pt modelId="{25AF6E9B-5EE5-4C29-AC06-0AC4E0B26F26}">
      <dgm:prSet/>
      <dgm:spPr/>
      <dgm:t>
        <a:bodyPr/>
        <a:lstStyle/>
        <a:p>
          <a:r>
            <a:rPr lang="en-US"/>
            <a:t>Mengatur Undersampling</a:t>
          </a:r>
        </a:p>
      </dgm:t>
    </dgm:pt>
    <dgm:pt modelId="{3491CD66-3A5A-4AA6-AF05-A2DC6FACD71F}" type="parTrans" cxnId="{1363F326-3635-4EE2-8485-79B2C84ECA65}">
      <dgm:prSet/>
      <dgm:spPr/>
      <dgm:t>
        <a:bodyPr/>
        <a:lstStyle/>
        <a:p>
          <a:endParaRPr lang="en-US"/>
        </a:p>
      </dgm:t>
    </dgm:pt>
    <dgm:pt modelId="{C0748BA9-43E7-4266-8BE1-205266DC6922}" type="sibTrans" cxnId="{1363F326-3635-4EE2-8485-79B2C84ECA65}">
      <dgm:prSet/>
      <dgm:spPr/>
      <dgm:t>
        <a:bodyPr/>
        <a:lstStyle/>
        <a:p>
          <a:endParaRPr lang="en-US"/>
        </a:p>
      </dgm:t>
    </dgm:pt>
    <dgm:pt modelId="{CADD1457-3567-4408-97F6-12832F514E58}" type="pres">
      <dgm:prSet presAssocID="{AEA1365C-FC0B-4246-9AF9-073F11C4A0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4FAEC4-AA9B-460C-9AA5-E257AF373ABE}" type="pres">
      <dgm:prSet presAssocID="{5CB272EB-AB23-4908-B6C3-180CFEDD6669}" presName="root" presStyleCnt="0"/>
      <dgm:spPr/>
    </dgm:pt>
    <dgm:pt modelId="{CBB72DCB-74D5-4D3F-86E3-24D4E9F9B4A7}" type="pres">
      <dgm:prSet presAssocID="{5CB272EB-AB23-4908-B6C3-180CFEDD6669}" presName="rootComposite" presStyleCnt="0"/>
      <dgm:spPr/>
    </dgm:pt>
    <dgm:pt modelId="{D1C615D7-D837-4F13-B9C5-0C5B156563D3}" type="pres">
      <dgm:prSet presAssocID="{5CB272EB-AB23-4908-B6C3-180CFEDD6669}" presName="rootText" presStyleLbl="node1" presStyleIdx="0" presStyleCnt="3"/>
      <dgm:spPr/>
    </dgm:pt>
    <dgm:pt modelId="{C4D62082-3436-428F-A742-2EF4BDEA39AE}" type="pres">
      <dgm:prSet presAssocID="{5CB272EB-AB23-4908-B6C3-180CFEDD6669}" presName="rootConnector" presStyleLbl="node1" presStyleIdx="0" presStyleCnt="3"/>
      <dgm:spPr/>
    </dgm:pt>
    <dgm:pt modelId="{4B32EA81-914B-4AB7-A2C4-0D454A165030}" type="pres">
      <dgm:prSet presAssocID="{5CB272EB-AB23-4908-B6C3-180CFEDD6669}" presName="childShape" presStyleCnt="0"/>
      <dgm:spPr/>
    </dgm:pt>
    <dgm:pt modelId="{4A3AD7DC-4E98-46B1-B9E6-83E255E21E60}" type="pres">
      <dgm:prSet presAssocID="{D7A5CD1A-3E9C-4D2B-896A-AF9848D66D7B}" presName="root" presStyleCnt="0"/>
      <dgm:spPr/>
    </dgm:pt>
    <dgm:pt modelId="{F9951D52-F493-496B-934E-60AA31BAF8DA}" type="pres">
      <dgm:prSet presAssocID="{D7A5CD1A-3E9C-4D2B-896A-AF9848D66D7B}" presName="rootComposite" presStyleCnt="0"/>
      <dgm:spPr/>
    </dgm:pt>
    <dgm:pt modelId="{E2CA6153-88A8-4FBE-85F1-ED24488F243A}" type="pres">
      <dgm:prSet presAssocID="{D7A5CD1A-3E9C-4D2B-896A-AF9848D66D7B}" presName="rootText" presStyleLbl="node1" presStyleIdx="1" presStyleCnt="3"/>
      <dgm:spPr/>
    </dgm:pt>
    <dgm:pt modelId="{9F5B1247-D6B0-4999-9F35-7AD729BAED14}" type="pres">
      <dgm:prSet presAssocID="{D7A5CD1A-3E9C-4D2B-896A-AF9848D66D7B}" presName="rootConnector" presStyleLbl="node1" presStyleIdx="1" presStyleCnt="3"/>
      <dgm:spPr/>
    </dgm:pt>
    <dgm:pt modelId="{E9AE17A0-DB76-42F1-BCC0-3B76B61ADCDA}" type="pres">
      <dgm:prSet presAssocID="{D7A5CD1A-3E9C-4D2B-896A-AF9848D66D7B}" presName="childShape" presStyleCnt="0"/>
      <dgm:spPr/>
    </dgm:pt>
    <dgm:pt modelId="{91F3D0FC-90C2-42CA-BBC5-961436FE8AD6}" type="pres">
      <dgm:prSet presAssocID="{25AF6E9B-5EE5-4C29-AC06-0AC4E0B26F26}" presName="root" presStyleCnt="0"/>
      <dgm:spPr/>
    </dgm:pt>
    <dgm:pt modelId="{011E919D-F5DA-4A7A-B33F-AC68462A6671}" type="pres">
      <dgm:prSet presAssocID="{25AF6E9B-5EE5-4C29-AC06-0AC4E0B26F26}" presName="rootComposite" presStyleCnt="0"/>
      <dgm:spPr/>
    </dgm:pt>
    <dgm:pt modelId="{00E2E107-E6EF-454F-8C64-F321D1B80B13}" type="pres">
      <dgm:prSet presAssocID="{25AF6E9B-5EE5-4C29-AC06-0AC4E0B26F26}" presName="rootText" presStyleLbl="node1" presStyleIdx="2" presStyleCnt="3"/>
      <dgm:spPr/>
    </dgm:pt>
    <dgm:pt modelId="{D1EB76A8-013C-44C7-9BEF-ECD54E8E6AD6}" type="pres">
      <dgm:prSet presAssocID="{25AF6E9B-5EE5-4C29-AC06-0AC4E0B26F26}" presName="rootConnector" presStyleLbl="node1" presStyleIdx="2" presStyleCnt="3"/>
      <dgm:spPr/>
    </dgm:pt>
    <dgm:pt modelId="{D200003D-9044-40C5-9229-A218D7833C35}" type="pres">
      <dgm:prSet presAssocID="{25AF6E9B-5EE5-4C29-AC06-0AC4E0B26F26}" presName="childShape" presStyleCnt="0"/>
      <dgm:spPr/>
    </dgm:pt>
  </dgm:ptLst>
  <dgm:cxnLst>
    <dgm:cxn modelId="{88E1FF0F-B3ED-4879-BE97-279C1529B7E1}" type="presOf" srcId="{5CB272EB-AB23-4908-B6C3-180CFEDD6669}" destId="{D1C615D7-D837-4F13-B9C5-0C5B156563D3}" srcOrd="0" destOrd="0" presId="urn:microsoft.com/office/officeart/2005/8/layout/hierarchy3"/>
    <dgm:cxn modelId="{1363F326-3635-4EE2-8485-79B2C84ECA65}" srcId="{AEA1365C-FC0B-4246-9AF9-073F11C4A05D}" destId="{25AF6E9B-5EE5-4C29-AC06-0AC4E0B26F26}" srcOrd="2" destOrd="0" parTransId="{3491CD66-3A5A-4AA6-AF05-A2DC6FACD71F}" sibTransId="{C0748BA9-43E7-4266-8BE1-205266DC6922}"/>
    <dgm:cxn modelId="{B67C3641-2757-4299-AB6A-7245CA15C1BC}" type="presOf" srcId="{AEA1365C-FC0B-4246-9AF9-073F11C4A05D}" destId="{CADD1457-3567-4408-97F6-12832F514E58}" srcOrd="0" destOrd="0" presId="urn:microsoft.com/office/officeart/2005/8/layout/hierarchy3"/>
    <dgm:cxn modelId="{0469EA46-A155-4B55-98B9-D7CC89AAA60A}" type="presOf" srcId="{5CB272EB-AB23-4908-B6C3-180CFEDD6669}" destId="{C4D62082-3436-428F-A742-2EF4BDEA39AE}" srcOrd="1" destOrd="0" presId="urn:microsoft.com/office/officeart/2005/8/layout/hierarchy3"/>
    <dgm:cxn modelId="{A908206A-42C1-46B0-B2C0-DBC81B42AC1F}" type="presOf" srcId="{D7A5CD1A-3E9C-4D2B-896A-AF9848D66D7B}" destId="{9F5B1247-D6B0-4999-9F35-7AD729BAED14}" srcOrd="1" destOrd="0" presId="urn:microsoft.com/office/officeart/2005/8/layout/hierarchy3"/>
    <dgm:cxn modelId="{78F2C94F-1EDC-451A-BE35-308221CCD883}" srcId="{AEA1365C-FC0B-4246-9AF9-073F11C4A05D}" destId="{5CB272EB-AB23-4908-B6C3-180CFEDD6669}" srcOrd="0" destOrd="0" parTransId="{B414E036-C6C8-4EE6-B570-E9F42DA185C5}" sibTransId="{554622CB-55B3-4B56-8A3D-93ECC68880C2}"/>
    <dgm:cxn modelId="{C0737B71-5670-442F-B1D3-85D02B2E826E}" type="presOf" srcId="{25AF6E9B-5EE5-4C29-AC06-0AC4E0B26F26}" destId="{00E2E107-E6EF-454F-8C64-F321D1B80B13}" srcOrd="0" destOrd="0" presId="urn:microsoft.com/office/officeart/2005/8/layout/hierarchy3"/>
    <dgm:cxn modelId="{32988885-A556-4E0F-89D7-8B2FE639A652}" srcId="{AEA1365C-FC0B-4246-9AF9-073F11C4A05D}" destId="{D7A5CD1A-3E9C-4D2B-896A-AF9848D66D7B}" srcOrd="1" destOrd="0" parTransId="{09082E11-5216-41B7-AC3F-B7FE5B2E712D}" sibTransId="{E5FD9D36-B13F-42A4-884F-1C1210B7BD4B}"/>
    <dgm:cxn modelId="{E367FC98-FD0D-4BAE-A974-6DCD2BF3F126}" type="presOf" srcId="{D7A5CD1A-3E9C-4D2B-896A-AF9848D66D7B}" destId="{E2CA6153-88A8-4FBE-85F1-ED24488F243A}" srcOrd="0" destOrd="0" presId="urn:microsoft.com/office/officeart/2005/8/layout/hierarchy3"/>
    <dgm:cxn modelId="{8C025999-341D-41CA-B9F9-9F43BB42C5BC}" type="presOf" srcId="{25AF6E9B-5EE5-4C29-AC06-0AC4E0B26F26}" destId="{D1EB76A8-013C-44C7-9BEF-ECD54E8E6AD6}" srcOrd="1" destOrd="0" presId="urn:microsoft.com/office/officeart/2005/8/layout/hierarchy3"/>
    <dgm:cxn modelId="{D64CABE4-3530-4497-B7D8-494E10C0D022}" type="presParOf" srcId="{CADD1457-3567-4408-97F6-12832F514E58}" destId="{A24FAEC4-AA9B-460C-9AA5-E257AF373ABE}" srcOrd="0" destOrd="0" presId="urn:microsoft.com/office/officeart/2005/8/layout/hierarchy3"/>
    <dgm:cxn modelId="{ED0AF479-8861-474F-81DB-A6F505EBB662}" type="presParOf" srcId="{A24FAEC4-AA9B-460C-9AA5-E257AF373ABE}" destId="{CBB72DCB-74D5-4D3F-86E3-24D4E9F9B4A7}" srcOrd="0" destOrd="0" presId="urn:microsoft.com/office/officeart/2005/8/layout/hierarchy3"/>
    <dgm:cxn modelId="{BB324BAB-EE09-46C7-A759-079AE4EF1584}" type="presParOf" srcId="{CBB72DCB-74D5-4D3F-86E3-24D4E9F9B4A7}" destId="{D1C615D7-D837-4F13-B9C5-0C5B156563D3}" srcOrd="0" destOrd="0" presId="urn:microsoft.com/office/officeart/2005/8/layout/hierarchy3"/>
    <dgm:cxn modelId="{23858C83-C678-48F4-AAD9-2257F19FA496}" type="presParOf" srcId="{CBB72DCB-74D5-4D3F-86E3-24D4E9F9B4A7}" destId="{C4D62082-3436-428F-A742-2EF4BDEA39AE}" srcOrd="1" destOrd="0" presId="urn:microsoft.com/office/officeart/2005/8/layout/hierarchy3"/>
    <dgm:cxn modelId="{B3B149C9-8606-48EF-AB84-00894396199F}" type="presParOf" srcId="{A24FAEC4-AA9B-460C-9AA5-E257AF373ABE}" destId="{4B32EA81-914B-4AB7-A2C4-0D454A165030}" srcOrd="1" destOrd="0" presId="urn:microsoft.com/office/officeart/2005/8/layout/hierarchy3"/>
    <dgm:cxn modelId="{0E1B7D64-D454-49B1-A7C9-0B57BF376CBE}" type="presParOf" srcId="{CADD1457-3567-4408-97F6-12832F514E58}" destId="{4A3AD7DC-4E98-46B1-B9E6-83E255E21E60}" srcOrd="1" destOrd="0" presId="urn:microsoft.com/office/officeart/2005/8/layout/hierarchy3"/>
    <dgm:cxn modelId="{BB248ECC-9DAB-4D3F-A423-65B84FCCE536}" type="presParOf" srcId="{4A3AD7DC-4E98-46B1-B9E6-83E255E21E60}" destId="{F9951D52-F493-496B-934E-60AA31BAF8DA}" srcOrd="0" destOrd="0" presId="urn:microsoft.com/office/officeart/2005/8/layout/hierarchy3"/>
    <dgm:cxn modelId="{59DB9290-181F-4F04-A5DE-1CE5F265145D}" type="presParOf" srcId="{F9951D52-F493-496B-934E-60AA31BAF8DA}" destId="{E2CA6153-88A8-4FBE-85F1-ED24488F243A}" srcOrd="0" destOrd="0" presId="urn:microsoft.com/office/officeart/2005/8/layout/hierarchy3"/>
    <dgm:cxn modelId="{80C291E0-F711-406D-8321-BD6BF8A3D528}" type="presParOf" srcId="{F9951D52-F493-496B-934E-60AA31BAF8DA}" destId="{9F5B1247-D6B0-4999-9F35-7AD729BAED14}" srcOrd="1" destOrd="0" presId="urn:microsoft.com/office/officeart/2005/8/layout/hierarchy3"/>
    <dgm:cxn modelId="{6503A576-4D84-4379-9224-0802E500FD1E}" type="presParOf" srcId="{4A3AD7DC-4E98-46B1-B9E6-83E255E21E60}" destId="{E9AE17A0-DB76-42F1-BCC0-3B76B61ADCDA}" srcOrd="1" destOrd="0" presId="urn:microsoft.com/office/officeart/2005/8/layout/hierarchy3"/>
    <dgm:cxn modelId="{7958B987-D263-4308-AD0F-3AC0882E10CE}" type="presParOf" srcId="{CADD1457-3567-4408-97F6-12832F514E58}" destId="{91F3D0FC-90C2-42CA-BBC5-961436FE8AD6}" srcOrd="2" destOrd="0" presId="urn:microsoft.com/office/officeart/2005/8/layout/hierarchy3"/>
    <dgm:cxn modelId="{06E79C9D-DE00-4C53-8226-5FD30FA2DE4D}" type="presParOf" srcId="{91F3D0FC-90C2-42CA-BBC5-961436FE8AD6}" destId="{011E919D-F5DA-4A7A-B33F-AC68462A6671}" srcOrd="0" destOrd="0" presId="urn:microsoft.com/office/officeart/2005/8/layout/hierarchy3"/>
    <dgm:cxn modelId="{B7696304-B6B0-4AAD-BE4F-EAE67624413D}" type="presParOf" srcId="{011E919D-F5DA-4A7A-B33F-AC68462A6671}" destId="{00E2E107-E6EF-454F-8C64-F321D1B80B13}" srcOrd="0" destOrd="0" presId="urn:microsoft.com/office/officeart/2005/8/layout/hierarchy3"/>
    <dgm:cxn modelId="{DB614F2F-6AED-4631-ACFD-8EEB4F023444}" type="presParOf" srcId="{011E919D-F5DA-4A7A-B33F-AC68462A6671}" destId="{D1EB76A8-013C-44C7-9BEF-ECD54E8E6AD6}" srcOrd="1" destOrd="0" presId="urn:microsoft.com/office/officeart/2005/8/layout/hierarchy3"/>
    <dgm:cxn modelId="{98566447-B11F-4262-B28A-80EF17387ACE}" type="presParOf" srcId="{91F3D0FC-90C2-42CA-BBC5-961436FE8AD6}" destId="{D200003D-9044-40C5-9229-A218D7833C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08455-510F-402A-B077-BC10383940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1C24B9-12AC-4A68-BE45-E119DA1068D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Hasil </a:t>
          </a:r>
          <a:r>
            <a:rPr lang="en-US" sz="1800" dirty="0" err="1"/>
            <a:t>klasifikasi</a:t>
          </a:r>
          <a:r>
            <a:rPr lang="en-US" sz="1800" dirty="0"/>
            <a:t> </a:t>
          </a:r>
          <a:r>
            <a:rPr lang="en-US" sz="1800" dirty="0" err="1"/>
            <a:t>terbukti</a:t>
          </a:r>
          <a:r>
            <a:rPr lang="en-US" sz="1800" dirty="0"/>
            <a:t> </a:t>
          </a:r>
          <a:r>
            <a:rPr lang="en-US" sz="1800" dirty="0" err="1"/>
            <a:t>baik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nilai</a:t>
          </a:r>
          <a:r>
            <a:rPr lang="en-US" sz="1800" dirty="0"/>
            <a:t> </a:t>
          </a:r>
          <a:r>
            <a:rPr lang="en-US" sz="1800" dirty="0" err="1"/>
            <a:t>akurasi</a:t>
          </a:r>
          <a:r>
            <a:rPr lang="en-US" sz="1800" dirty="0"/>
            <a:t>, precision, recall, dan f1 score masing-masing 80,1%, 33,1%, 60,2%, 41,5%</a:t>
          </a:r>
        </a:p>
      </dgm:t>
    </dgm:pt>
    <dgm:pt modelId="{8D61042A-7E40-4036-B8E6-56529D197F30}" type="parTrans" cxnId="{45C3A61E-C6AE-4F01-80DA-BE9756F7DF92}">
      <dgm:prSet/>
      <dgm:spPr/>
      <dgm:t>
        <a:bodyPr/>
        <a:lstStyle/>
        <a:p>
          <a:endParaRPr lang="en-US"/>
        </a:p>
      </dgm:t>
    </dgm:pt>
    <dgm:pt modelId="{7E906E51-1A3D-4B40-91A9-8B066F5936C9}" type="sibTrans" cxnId="{45C3A61E-C6AE-4F01-80DA-BE9756F7DF92}">
      <dgm:prSet/>
      <dgm:spPr/>
      <dgm:t>
        <a:bodyPr/>
        <a:lstStyle/>
        <a:p>
          <a:endParaRPr lang="en-US"/>
        </a:p>
      </dgm:t>
    </dgm:pt>
    <dgm:pt modelId="{E265B116-0526-4E19-A472-F38C12A949E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Hasil optimal : Tuning dan Sampling</a:t>
          </a:r>
        </a:p>
      </dgm:t>
    </dgm:pt>
    <dgm:pt modelId="{365211D1-88BC-4F22-9B7C-3C3F5FF32768}" type="parTrans" cxnId="{1F50E3C4-0121-4D4B-97C6-6B2BACC07595}">
      <dgm:prSet/>
      <dgm:spPr/>
      <dgm:t>
        <a:bodyPr/>
        <a:lstStyle/>
        <a:p>
          <a:endParaRPr lang="en-US"/>
        </a:p>
      </dgm:t>
    </dgm:pt>
    <dgm:pt modelId="{B00AB44F-E094-4F37-BEF9-8BEC1459FCE7}" type="sibTrans" cxnId="{1F50E3C4-0121-4D4B-97C6-6B2BACC07595}">
      <dgm:prSet/>
      <dgm:spPr/>
      <dgm:t>
        <a:bodyPr/>
        <a:lstStyle/>
        <a:p>
          <a:endParaRPr lang="en-US"/>
        </a:p>
      </dgm:t>
    </dgm:pt>
    <dgm:pt modelId="{F3F4752D-CE29-46A1-B19E-3FE07BC05E34}" type="pres">
      <dgm:prSet presAssocID="{A9E08455-510F-402A-B077-BC10383940FE}" presName="root" presStyleCnt="0">
        <dgm:presLayoutVars>
          <dgm:dir/>
          <dgm:resizeHandles val="exact"/>
        </dgm:presLayoutVars>
      </dgm:prSet>
      <dgm:spPr/>
    </dgm:pt>
    <dgm:pt modelId="{D8DEBC4B-51C3-407A-A26D-3A712A7D5CF2}" type="pres">
      <dgm:prSet presAssocID="{291C24B9-12AC-4A68-BE45-E119DA1068D1}" presName="compNode" presStyleCnt="0"/>
      <dgm:spPr/>
    </dgm:pt>
    <dgm:pt modelId="{35903E0F-7B99-44A9-9D09-A35205083B9F}" type="pres">
      <dgm:prSet presAssocID="{291C24B9-12AC-4A68-BE45-E119DA1068D1}" presName="iconBgRect" presStyleLbl="bgShp" presStyleIdx="0" presStyleCnt="2"/>
      <dgm:spPr/>
    </dgm:pt>
    <dgm:pt modelId="{8D75FCBD-39CA-438F-AB66-C05140E5A1F8}" type="pres">
      <dgm:prSet presAssocID="{291C24B9-12AC-4A68-BE45-E119DA106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A568BA5-D4A3-4204-B0EC-75780B017110}" type="pres">
      <dgm:prSet presAssocID="{291C24B9-12AC-4A68-BE45-E119DA1068D1}" presName="spaceRect" presStyleCnt="0"/>
      <dgm:spPr/>
    </dgm:pt>
    <dgm:pt modelId="{EA3049BB-1B02-4513-9162-138FA36C2AB3}" type="pres">
      <dgm:prSet presAssocID="{291C24B9-12AC-4A68-BE45-E119DA1068D1}" presName="textRect" presStyleLbl="revTx" presStyleIdx="0" presStyleCnt="2" custLinFactNeighborX="-3" custLinFactNeighborY="-15468">
        <dgm:presLayoutVars>
          <dgm:chMax val="1"/>
          <dgm:chPref val="1"/>
        </dgm:presLayoutVars>
      </dgm:prSet>
      <dgm:spPr/>
    </dgm:pt>
    <dgm:pt modelId="{B16D6C65-5E86-4433-9FED-F8741845A2FD}" type="pres">
      <dgm:prSet presAssocID="{7E906E51-1A3D-4B40-91A9-8B066F5936C9}" presName="sibTrans" presStyleCnt="0"/>
      <dgm:spPr/>
    </dgm:pt>
    <dgm:pt modelId="{C2D5E4D6-5443-4C8F-9F0D-EBA2BBC8A79E}" type="pres">
      <dgm:prSet presAssocID="{E265B116-0526-4E19-A472-F38C12A949EC}" presName="compNode" presStyleCnt="0"/>
      <dgm:spPr/>
    </dgm:pt>
    <dgm:pt modelId="{A2F1A412-6E17-4C7B-918E-CFCA793B271B}" type="pres">
      <dgm:prSet presAssocID="{E265B116-0526-4E19-A472-F38C12A949EC}" presName="iconBgRect" presStyleLbl="bgShp" presStyleIdx="1" presStyleCnt="2"/>
      <dgm:spPr/>
    </dgm:pt>
    <dgm:pt modelId="{C2E1D68E-A686-4B16-AFA9-7A31BCF5178D}" type="pres">
      <dgm:prSet presAssocID="{E265B116-0526-4E19-A472-F38C12A949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CA3341-9B5E-40C5-92E4-10A3BCB08091}" type="pres">
      <dgm:prSet presAssocID="{E265B116-0526-4E19-A472-F38C12A949EC}" presName="spaceRect" presStyleCnt="0"/>
      <dgm:spPr/>
    </dgm:pt>
    <dgm:pt modelId="{2ECCF64C-ECC2-464B-B3B0-071802AEE0DE}" type="pres">
      <dgm:prSet presAssocID="{E265B116-0526-4E19-A472-F38C12A949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C3A61E-C6AE-4F01-80DA-BE9756F7DF92}" srcId="{A9E08455-510F-402A-B077-BC10383940FE}" destId="{291C24B9-12AC-4A68-BE45-E119DA1068D1}" srcOrd="0" destOrd="0" parTransId="{8D61042A-7E40-4036-B8E6-56529D197F30}" sibTransId="{7E906E51-1A3D-4B40-91A9-8B066F5936C9}"/>
    <dgm:cxn modelId="{C8F67652-B308-43C1-BA72-57BF453E636A}" type="presOf" srcId="{291C24B9-12AC-4A68-BE45-E119DA1068D1}" destId="{EA3049BB-1B02-4513-9162-138FA36C2AB3}" srcOrd="0" destOrd="0" presId="urn:microsoft.com/office/officeart/2018/5/layout/IconCircleLabelList"/>
    <dgm:cxn modelId="{C4EEB48B-6050-4A0A-83C3-562F6DADBBE6}" type="presOf" srcId="{A9E08455-510F-402A-B077-BC10383940FE}" destId="{F3F4752D-CE29-46A1-B19E-3FE07BC05E34}" srcOrd="0" destOrd="0" presId="urn:microsoft.com/office/officeart/2018/5/layout/IconCircleLabelList"/>
    <dgm:cxn modelId="{B46C58AB-9F57-4F49-AFB5-E755EEBE42B9}" type="presOf" srcId="{E265B116-0526-4E19-A472-F38C12A949EC}" destId="{2ECCF64C-ECC2-464B-B3B0-071802AEE0DE}" srcOrd="0" destOrd="0" presId="urn:microsoft.com/office/officeart/2018/5/layout/IconCircleLabelList"/>
    <dgm:cxn modelId="{1F50E3C4-0121-4D4B-97C6-6B2BACC07595}" srcId="{A9E08455-510F-402A-B077-BC10383940FE}" destId="{E265B116-0526-4E19-A472-F38C12A949EC}" srcOrd="1" destOrd="0" parTransId="{365211D1-88BC-4F22-9B7C-3C3F5FF32768}" sibTransId="{B00AB44F-E094-4F37-BEF9-8BEC1459FCE7}"/>
    <dgm:cxn modelId="{F81B72DE-3952-425F-8382-BE1D82356A12}" type="presParOf" srcId="{F3F4752D-CE29-46A1-B19E-3FE07BC05E34}" destId="{D8DEBC4B-51C3-407A-A26D-3A712A7D5CF2}" srcOrd="0" destOrd="0" presId="urn:microsoft.com/office/officeart/2018/5/layout/IconCircleLabelList"/>
    <dgm:cxn modelId="{6A36F89E-8F2C-4BB9-86EE-26BAAEF1F5F9}" type="presParOf" srcId="{D8DEBC4B-51C3-407A-A26D-3A712A7D5CF2}" destId="{35903E0F-7B99-44A9-9D09-A35205083B9F}" srcOrd="0" destOrd="0" presId="urn:microsoft.com/office/officeart/2018/5/layout/IconCircleLabelList"/>
    <dgm:cxn modelId="{734B6DA0-A2E1-4ED1-AC80-C5882C9AFAB2}" type="presParOf" srcId="{D8DEBC4B-51C3-407A-A26D-3A712A7D5CF2}" destId="{8D75FCBD-39CA-438F-AB66-C05140E5A1F8}" srcOrd="1" destOrd="0" presId="urn:microsoft.com/office/officeart/2018/5/layout/IconCircleLabelList"/>
    <dgm:cxn modelId="{737C5621-DC56-4829-9781-C3F873A8990E}" type="presParOf" srcId="{D8DEBC4B-51C3-407A-A26D-3A712A7D5CF2}" destId="{2A568BA5-D4A3-4204-B0EC-75780B017110}" srcOrd="2" destOrd="0" presId="urn:microsoft.com/office/officeart/2018/5/layout/IconCircleLabelList"/>
    <dgm:cxn modelId="{E5F37412-56FE-49E2-A813-14186C1814A1}" type="presParOf" srcId="{D8DEBC4B-51C3-407A-A26D-3A712A7D5CF2}" destId="{EA3049BB-1B02-4513-9162-138FA36C2AB3}" srcOrd="3" destOrd="0" presId="urn:microsoft.com/office/officeart/2018/5/layout/IconCircleLabelList"/>
    <dgm:cxn modelId="{A4C202D9-B998-4CBD-ACC8-F9972A0ED2B1}" type="presParOf" srcId="{F3F4752D-CE29-46A1-B19E-3FE07BC05E34}" destId="{B16D6C65-5E86-4433-9FED-F8741845A2FD}" srcOrd="1" destOrd="0" presId="urn:microsoft.com/office/officeart/2018/5/layout/IconCircleLabelList"/>
    <dgm:cxn modelId="{64DC9534-4731-489B-9925-7853E4CCEF06}" type="presParOf" srcId="{F3F4752D-CE29-46A1-B19E-3FE07BC05E34}" destId="{C2D5E4D6-5443-4C8F-9F0D-EBA2BBC8A79E}" srcOrd="2" destOrd="0" presId="urn:microsoft.com/office/officeart/2018/5/layout/IconCircleLabelList"/>
    <dgm:cxn modelId="{D196E919-0EAB-4AA4-BA82-8C3473CCD95A}" type="presParOf" srcId="{C2D5E4D6-5443-4C8F-9F0D-EBA2BBC8A79E}" destId="{A2F1A412-6E17-4C7B-918E-CFCA793B271B}" srcOrd="0" destOrd="0" presId="urn:microsoft.com/office/officeart/2018/5/layout/IconCircleLabelList"/>
    <dgm:cxn modelId="{478C5273-5612-491B-BBDB-9ADA9EBE7FF3}" type="presParOf" srcId="{C2D5E4D6-5443-4C8F-9F0D-EBA2BBC8A79E}" destId="{C2E1D68E-A686-4B16-AFA9-7A31BCF5178D}" srcOrd="1" destOrd="0" presId="urn:microsoft.com/office/officeart/2018/5/layout/IconCircleLabelList"/>
    <dgm:cxn modelId="{0C2CD6AC-89C6-4C6D-8155-DF78862762EC}" type="presParOf" srcId="{C2D5E4D6-5443-4C8F-9F0D-EBA2BBC8A79E}" destId="{26CA3341-9B5E-40C5-92E4-10A3BCB08091}" srcOrd="2" destOrd="0" presId="urn:microsoft.com/office/officeart/2018/5/layout/IconCircleLabelList"/>
    <dgm:cxn modelId="{B3BD68FF-77CC-4A3E-9378-30C1F47605D0}" type="presParOf" srcId="{C2D5E4D6-5443-4C8F-9F0D-EBA2BBC8A79E}" destId="{2ECCF64C-ECC2-464B-B3B0-071802AEE0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3CC1-9AEE-44BC-AA99-A105F3642387}">
      <dsp:nvSpPr>
        <dsp:cNvPr id="0" name=""/>
        <dsp:cNvSpPr/>
      </dsp:nvSpPr>
      <dsp:spPr>
        <a:xfrm>
          <a:off x="1153" y="933760"/>
          <a:ext cx="1453306" cy="20346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Formulasi Masalah</a:t>
          </a:r>
        </a:p>
      </dsp:txBody>
      <dsp:txXfrm>
        <a:off x="1153" y="1706919"/>
        <a:ext cx="1453306" cy="1220777"/>
      </dsp:txXfrm>
    </dsp:sp>
    <dsp:sp modelId="{E5511571-F985-4F84-A13F-8053FE2B11E4}">
      <dsp:nvSpPr>
        <dsp:cNvPr id="0" name=""/>
        <dsp:cNvSpPr/>
      </dsp:nvSpPr>
      <dsp:spPr>
        <a:xfrm>
          <a:off x="422612" y="1137223"/>
          <a:ext cx="610388" cy="610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12001" y="1226612"/>
        <a:ext cx="431610" cy="431610"/>
      </dsp:txXfrm>
    </dsp:sp>
    <dsp:sp modelId="{25CE3ACB-8E76-45F4-B502-9C757B0EB26D}">
      <dsp:nvSpPr>
        <dsp:cNvPr id="0" name=""/>
        <dsp:cNvSpPr/>
      </dsp:nvSpPr>
      <dsp:spPr>
        <a:xfrm>
          <a:off x="1153" y="2968317"/>
          <a:ext cx="14533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F5CB1-2322-4F4A-810C-9970EF293FA8}">
      <dsp:nvSpPr>
        <dsp:cNvPr id="0" name=""/>
        <dsp:cNvSpPr/>
      </dsp:nvSpPr>
      <dsp:spPr>
        <a:xfrm>
          <a:off x="1599790" y="933760"/>
          <a:ext cx="1453306" cy="20346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Eksplorasi dan Persiapan Data</a:t>
          </a:r>
        </a:p>
      </dsp:txBody>
      <dsp:txXfrm>
        <a:off x="1599790" y="1706919"/>
        <a:ext cx="1453306" cy="1220777"/>
      </dsp:txXfrm>
    </dsp:sp>
    <dsp:sp modelId="{9EB9BAD7-D3FF-4546-8263-D4F1A06852CE}">
      <dsp:nvSpPr>
        <dsp:cNvPr id="0" name=""/>
        <dsp:cNvSpPr/>
      </dsp:nvSpPr>
      <dsp:spPr>
        <a:xfrm>
          <a:off x="2021249" y="1137223"/>
          <a:ext cx="610388" cy="6103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10638" y="1226612"/>
        <a:ext cx="431610" cy="431610"/>
      </dsp:txXfrm>
    </dsp:sp>
    <dsp:sp modelId="{3757F5F0-3B00-4FF9-974D-0CAA2BE509DD}">
      <dsp:nvSpPr>
        <dsp:cNvPr id="0" name=""/>
        <dsp:cNvSpPr/>
      </dsp:nvSpPr>
      <dsp:spPr>
        <a:xfrm>
          <a:off x="1599790" y="2968317"/>
          <a:ext cx="145330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EE15-F52D-4F77-A93F-C199D871BDBA}">
      <dsp:nvSpPr>
        <dsp:cNvPr id="0" name=""/>
        <dsp:cNvSpPr/>
      </dsp:nvSpPr>
      <dsp:spPr>
        <a:xfrm>
          <a:off x="3198428" y="933760"/>
          <a:ext cx="1453306" cy="20346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Pemodelan</a:t>
          </a:r>
        </a:p>
      </dsp:txBody>
      <dsp:txXfrm>
        <a:off x="3198428" y="1706919"/>
        <a:ext cx="1453306" cy="1220777"/>
      </dsp:txXfrm>
    </dsp:sp>
    <dsp:sp modelId="{E41BE854-D406-464C-8FF7-10CF5692F4A9}">
      <dsp:nvSpPr>
        <dsp:cNvPr id="0" name=""/>
        <dsp:cNvSpPr/>
      </dsp:nvSpPr>
      <dsp:spPr>
        <a:xfrm>
          <a:off x="3619886" y="1137223"/>
          <a:ext cx="610388" cy="61038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709275" y="1226612"/>
        <a:ext cx="431610" cy="431610"/>
      </dsp:txXfrm>
    </dsp:sp>
    <dsp:sp modelId="{67D1483C-798F-4DB0-B570-C7FDB51C4FAF}">
      <dsp:nvSpPr>
        <dsp:cNvPr id="0" name=""/>
        <dsp:cNvSpPr/>
      </dsp:nvSpPr>
      <dsp:spPr>
        <a:xfrm>
          <a:off x="3198428" y="2968317"/>
          <a:ext cx="145330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3F32-46C9-42FB-999B-0179CD6B5D79}">
      <dsp:nvSpPr>
        <dsp:cNvPr id="0" name=""/>
        <dsp:cNvSpPr/>
      </dsp:nvSpPr>
      <dsp:spPr>
        <a:xfrm>
          <a:off x="4797065" y="933760"/>
          <a:ext cx="1453306" cy="20346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Evaluasi</a:t>
          </a:r>
        </a:p>
      </dsp:txBody>
      <dsp:txXfrm>
        <a:off x="4797065" y="1706919"/>
        <a:ext cx="1453306" cy="1220777"/>
      </dsp:txXfrm>
    </dsp:sp>
    <dsp:sp modelId="{FCAD6A9B-C485-4B94-B725-D97B0D96DF4B}">
      <dsp:nvSpPr>
        <dsp:cNvPr id="0" name=""/>
        <dsp:cNvSpPr/>
      </dsp:nvSpPr>
      <dsp:spPr>
        <a:xfrm>
          <a:off x="5218524" y="1137223"/>
          <a:ext cx="610388" cy="610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307913" y="1226612"/>
        <a:ext cx="431610" cy="431610"/>
      </dsp:txXfrm>
    </dsp:sp>
    <dsp:sp modelId="{38E4820A-6A61-425F-89B9-02C6FCCB3192}">
      <dsp:nvSpPr>
        <dsp:cNvPr id="0" name=""/>
        <dsp:cNvSpPr/>
      </dsp:nvSpPr>
      <dsp:spPr>
        <a:xfrm>
          <a:off x="4797065" y="2968317"/>
          <a:ext cx="145330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36C8D-CEEB-4961-81CB-C52A1CD923AC}">
      <dsp:nvSpPr>
        <dsp:cNvPr id="0" name=""/>
        <dsp:cNvSpPr/>
      </dsp:nvSpPr>
      <dsp:spPr>
        <a:xfrm>
          <a:off x="6395702" y="933760"/>
          <a:ext cx="1453306" cy="203462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Eksperimen</a:t>
          </a:r>
        </a:p>
      </dsp:txBody>
      <dsp:txXfrm>
        <a:off x="6395702" y="1706919"/>
        <a:ext cx="1453306" cy="1220777"/>
      </dsp:txXfrm>
    </dsp:sp>
    <dsp:sp modelId="{08633997-4B89-4544-844D-8A0F2EF8A877}">
      <dsp:nvSpPr>
        <dsp:cNvPr id="0" name=""/>
        <dsp:cNvSpPr/>
      </dsp:nvSpPr>
      <dsp:spPr>
        <a:xfrm>
          <a:off x="6817161" y="1137223"/>
          <a:ext cx="610388" cy="6103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6906550" y="1226612"/>
        <a:ext cx="431610" cy="431610"/>
      </dsp:txXfrm>
    </dsp:sp>
    <dsp:sp modelId="{5E3840AE-4DF4-4211-94CD-AA4013DC9C8A}">
      <dsp:nvSpPr>
        <dsp:cNvPr id="0" name=""/>
        <dsp:cNvSpPr/>
      </dsp:nvSpPr>
      <dsp:spPr>
        <a:xfrm>
          <a:off x="6395702" y="2968317"/>
          <a:ext cx="1453306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5CE38-F587-48BF-A7DE-7EB7262BCC1B}">
      <dsp:nvSpPr>
        <dsp:cNvPr id="0" name=""/>
        <dsp:cNvSpPr/>
      </dsp:nvSpPr>
      <dsp:spPr>
        <a:xfrm>
          <a:off x="7994339" y="933760"/>
          <a:ext cx="1453306" cy="20346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5" tIns="330200" rIns="11330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Kesimpulan</a:t>
          </a:r>
        </a:p>
      </dsp:txBody>
      <dsp:txXfrm>
        <a:off x="7994339" y="1706919"/>
        <a:ext cx="1453306" cy="1220777"/>
      </dsp:txXfrm>
    </dsp:sp>
    <dsp:sp modelId="{72E7C080-8BD4-463C-AECD-2E61604221C0}">
      <dsp:nvSpPr>
        <dsp:cNvPr id="0" name=""/>
        <dsp:cNvSpPr/>
      </dsp:nvSpPr>
      <dsp:spPr>
        <a:xfrm>
          <a:off x="8415798" y="1137223"/>
          <a:ext cx="610388" cy="610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88" tIns="12700" rIns="47588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8505187" y="1226612"/>
        <a:ext cx="431610" cy="431610"/>
      </dsp:txXfrm>
    </dsp:sp>
    <dsp:sp modelId="{B3966D8A-3CAF-412B-A4C2-68ED605D2ABD}">
      <dsp:nvSpPr>
        <dsp:cNvPr id="0" name=""/>
        <dsp:cNvSpPr/>
      </dsp:nvSpPr>
      <dsp:spPr>
        <a:xfrm>
          <a:off x="7994339" y="2968317"/>
          <a:ext cx="14533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CC20-B1F8-446F-BBB4-42A75408469E}">
      <dsp:nvSpPr>
        <dsp:cNvPr id="0" name=""/>
        <dsp:cNvSpPr/>
      </dsp:nvSpPr>
      <dsp:spPr>
        <a:xfrm>
          <a:off x="0" y="0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5516-CB17-4704-BF29-E0E405B74C8D}">
      <dsp:nvSpPr>
        <dsp:cNvPr id="0" name=""/>
        <dsp:cNvSpPr/>
      </dsp:nvSpPr>
      <dsp:spPr>
        <a:xfrm>
          <a:off x="0" y="0"/>
          <a:ext cx="10241280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Categorical Encoding</a:t>
          </a:r>
        </a:p>
      </dsp:txBody>
      <dsp:txXfrm>
        <a:off x="0" y="0"/>
        <a:ext cx="10241280" cy="989837"/>
      </dsp:txXfrm>
    </dsp:sp>
    <dsp:sp modelId="{FE80552D-A4C1-4546-B13B-6C52FD9AEA52}">
      <dsp:nvSpPr>
        <dsp:cNvPr id="0" name=""/>
        <dsp:cNvSpPr/>
      </dsp:nvSpPr>
      <dsp:spPr>
        <a:xfrm>
          <a:off x="0" y="989837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3C72-097A-4469-9453-741246BDBEAD}">
      <dsp:nvSpPr>
        <dsp:cNvPr id="0" name=""/>
        <dsp:cNvSpPr/>
      </dsp:nvSpPr>
      <dsp:spPr>
        <a:xfrm>
          <a:off x="0" y="989837"/>
          <a:ext cx="10241280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Feature Selection</a:t>
          </a:r>
        </a:p>
      </dsp:txBody>
      <dsp:txXfrm>
        <a:off x="0" y="989837"/>
        <a:ext cx="10241280" cy="989837"/>
      </dsp:txXfrm>
    </dsp:sp>
    <dsp:sp modelId="{CE960DEE-3441-470E-B3EE-C24306AF6942}">
      <dsp:nvSpPr>
        <dsp:cNvPr id="0" name=""/>
        <dsp:cNvSpPr/>
      </dsp:nvSpPr>
      <dsp:spPr>
        <a:xfrm>
          <a:off x="0" y="1979675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3162-722E-4B3A-8643-111C9C21CAD8}">
      <dsp:nvSpPr>
        <dsp:cNvPr id="0" name=""/>
        <dsp:cNvSpPr/>
      </dsp:nvSpPr>
      <dsp:spPr>
        <a:xfrm>
          <a:off x="0" y="1979675"/>
          <a:ext cx="10241280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Handling Missing Value</a:t>
          </a:r>
        </a:p>
      </dsp:txBody>
      <dsp:txXfrm>
        <a:off x="0" y="1979675"/>
        <a:ext cx="10241280" cy="989837"/>
      </dsp:txXfrm>
    </dsp:sp>
    <dsp:sp modelId="{64152A2C-06A6-4404-8514-F2CE84026AC5}">
      <dsp:nvSpPr>
        <dsp:cNvPr id="0" name=""/>
        <dsp:cNvSpPr/>
      </dsp:nvSpPr>
      <dsp:spPr>
        <a:xfrm>
          <a:off x="0" y="2969513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37A4B-D960-4866-A4E3-0638BAB9E229}">
      <dsp:nvSpPr>
        <dsp:cNvPr id="0" name=""/>
        <dsp:cNvSpPr/>
      </dsp:nvSpPr>
      <dsp:spPr>
        <a:xfrm>
          <a:off x="0" y="2969513"/>
          <a:ext cx="10241280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Undersampling</a:t>
          </a:r>
        </a:p>
      </dsp:txBody>
      <dsp:txXfrm>
        <a:off x="0" y="2969513"/>
        <a:ext cx="10241280" cy="989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615D7-D837-4F13-B9C5-0C5B156563D3}">
      <dsp:nvSpPr>
        <dsp:cNvPr id="0" name=""/>
        <dsp:cNvSpPr/>
      </dsp:nvSpPr>
      <dsp:spPr>
        <a:xfrm>
          <a:off x="1346" y="1306733"/>
          <a:ext cx="3151524" cy="1575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Hyperparameter Tuning</a:t>
          </a:r>
        </a:p>
      </dsp:txBody>
      <dsp:txXfrm>
        <a:off x="47498" y="1352885"/>
        <a:ext cx="3059220" cy="1483458"/>
      </dsp:txXfrm>
    </dsp:sp>
    <dsp:sp modelId="{E2CA6153-88A8-4FBE-85F1-ED24488F243A}">
      <dsp:nvSpPr>
        <dsp:cNvPr id="0" name=""/>
        <dsp:cNvSpPr/>
      </dsp:nvSpPr>
      <dsp:spPr>
        <a:xfrm>
          <a:off x="3940752" y="1306733"/>
          <a:ext cx="3151524" cy="1575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Seleksi 3 Fitur</a:t>
          </a:r>
        </a:p>
      </dsp:txBody>
      <dsp:txXfrm>
        <a:off x="3986904" y="1352885"/>
        <a:ext cx="3059220" cy="1483458"/>
      </dsp:txXfrm>
    </dsp:sp>
    <dsp:sp modelId="{00E2E107-E6EF-454F-8C64-F321D1B80B13}">
      <dsp:nvSpPr>
        <dsp:cNvPr id="0" name=""/>
        <dsp:cNvSpPr/>
      </dsp:nvSpPr>
      <dsp:spPr>
        <a:xfrm>
          <a:off x="7880157" y="1306733"/>
          <a:ext cx="3151524" cy="15757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Mengatur Undersampling</a:t>
          </a:r>
        </a:p>
      </dsp:txBody>
      <dsp:txXfrm>
        <a:off x="7926309" y="1352885"/>
        <a:ext cx="3059220" cy="1483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3E0F-7B99-44A9-9D09-A35205083B9F}">
      <dsp:nvSpPr>
        <dsp:cNvPr id="0" name=""/>
        <dsp:cNvSpPr/>
      </dsp:nvSpPr>
      <dsp:spPr>
        <a:xfrm>
          <a:off x="2164315" y="3365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5FCBD-39CA-438F-AB66-C05140E5A1F8}">
      <dsp:nvSpPr>
        <dsp:cNvPr id="0" name=""/>
        <dsp:cNvSpPr/>
      </dsp:nvSpPr>
      <dsp:spPr>
        <a:xfrm>
          <a:off x="2632315" y="50165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49BB-1B02-4513-9162-138FA36C2AB3}">
      <dsp:nvSpPr>
        <dsp:cNvPr id="0" name=""/>
        <dsp:cNvSpPr/>
      </dsp:nvSpPr>
      <dsp:spPr>
        <a:xfrm>
          <a:off x="1462206" y="2718761"/>
          <a:ext cx="36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Hasil </a:t>
          </a:r>
          <a:r>
            <a:rPr lang="en-US" sz="1800" kern="1200" dirty="0" err="1"/>
            <a:t>klasifikasi</a:t>
          </a:r>
          <a:r>
            <a:rPr lang="en-US" sz="1800" kern="1200" dirty="0"/>
            <a:t> </a:t>
          </a:r>
          <a:r>
            <a:rPr lang="en-US" sz="1800" kern="1200" dirty="0" err="1"/>
            <a:t>terbukti</a:t>
          </a:r>
          <a:r>
            <a:rPr lang="en-US" sz="1800" kern="1200" dirty="0"/>
            <a:t> </a:t>
          </a:r>
          <a:r>
            <a:rPr lang="en-US" sz="1800" kern="1200" dirty="0" err="1"/>
            <a:t>baik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nilai</a:t>
          </a:r>
          <a:r>
            <a:rPr lang="en-US" sz="1800" kern="1200" dirty="0"/>
            <a:t> </a:t>
          </a:r>
          <a:r>
            <a:rPr lang="en-US" sz="1800" kern="1200" dirty="0" err="1"/>
            <a:t>akurasi</a:t>
          </a:r>
          <a:r>
            <a:rPr lang="en-US" sz="1800" kern="1200" dirty="0"/>
            <a:t>, precision, recall, dan f1 score masing-masing 80,1%, 33,1%, 60,2%, 41,5%</a:t>
          </a:r>
        </a:p>
      </dsp:txBody>
      <dsp:txXfrm>
        <a:off x="1462206" y="2718761"/>
        <a:ext cx="3600000" cy="1260000"/>
      </dsp:txXfrm>
    </dsp:sp>
    <dsp:sp modelId="{A2F1A412-6E17-4C7B-918E-CFCA793B271B}">
      <dsp:nvSpPr>
        <dsp:cNvPr id="0" name=""/>
        <dsp:cNvSpPr/>
      </dsp:nvSpPr>
      <dsp:spPr>
        <a:xfrm>
          <a:off x="6394315" y="3365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1D68E-A686-4B16-AFA9-7A31BCF5178D}">
      <dsp:nvSpPr>
        <dsp:cNvPr id="0" name=""/>
        <dsp:cNvSpPr/>
      </dsp:nvSpPr>
      <dsp:spPr>
        <a:xfrm>
          <a:off x="6862315" y="50165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CF64C-ECC2-464B-B3B0-071802AEE0DE}">
      <dsp:nvSpPr>
        <dsp:cNvPr id="0" name=""/>
        <dsp:cNvSpPr/>
      </dsp:nvSpPr>
      <dsp:spPr>
        <a:xfrm>
          <a:off x="5692315" y="2913658"/>
          <a:ext cx="360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Hasil optimal : Tuning dan Sampling</a:t>
          </a:r>
        </a:p>
      </dsp:txBody>
      <dsp:txXfrm>
        <a:off x="5692315" y="2913658"/>
        <a:ext cx="360000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1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53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la lampu pada latar belakang kuning dengan balok dan kabel cahaya sketsa">
            <a:extLst>
              <a:ext uri="{FF2B5EF4-FFF2-40B4-BE49-F238E27FC236}">
                <a16:creationId xmlns:a16="http://schemas.microsoft.com/office/drawing/2014/main" id="{3704A0EF-ED7A-4490-82D5-B34CDD9A7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4" r="-2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E0F4-AFF9-4779-88B9-AFAED4A06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4" y="2950387"/>
            <a:ext cx="3819387" cy="3726184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</a:rPr>
              <a:t>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Pemrograman</a:t>
            </a:r>
            <a:r>
              <a:rPr lang="en-US" sz="2400" dirty="0">
                <a:solidFill>
                  <a:schemeClr val="bg1"/>
                </a:solidFill>
              </a:rPr>
              <a:t> 2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Klasifikasi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02E07-EB01-45E3-8045-E9467B39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Otniel </a:t>
            </a:r>
            <a:r>
              <a:rPr lang="en-US" sz="1800" dirty="0" err="1">
                <a:solidFill>
                  <a:schemeClr val="bg1"/>
                </a:solidFill>
              </a:rPr>
              <a:t>Abiezer</a:t>
            </a:r>
            <a:r>
              <a:rPr lang="en-US" sz="1800" dirty="0">
                <a:solidFill>
                  <a:schemeClr val="bg1"/>
                </a:solidFill>
              </a:rPr>
              <a:t> (1301180469)</a:t>
            </a:r>
          </a:p>
        </p:txBody>
      </p:sp>
    </p:spTree>
    <p:extLst>
      <p:ext uri="{BB962C8B-B14F-4D97-AF65-F5344CB8AC3E}">
        <p14:creationId xmlns:p14="http://schemas.microsoft.com/office/powerpoint/2010/main" val="28548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46EE-F80E-42E4-BD86-7CDE94DD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Persiapan (praproses) data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EF46D-FD1F-4663-8935-5933B4FF3C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05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EC57F-C23F-4614-8C8D-49FEF1F8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Categorical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1170-7CFB-4D8B-BFF9-B627A4C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200" b="1" cap="all" spc="600" dirty="0" err="1">
                <a:solidFill>
                  <a:schemeClr val="bg1"/>
                </a:solidFill>
              </a:rPr>
              <a:t>Dengan</a:t>
            </a:r>
            <a:r>
              <a:rPr lang="en-US" sz="1200" b="1" cap="all" spc="600" dirty="0">
                <a:solidFill>
                  <a:schemeClr val="bg1"/>
                </a:solidFill>
              </a:rPr>
              <a:t> </a:t>
            </a:r>
            <a:r>
              <a:rPr lang="en-US" sz="1200" b="1" cap="all" spc="600" dirty="0" err="1">
                <a:solidFill>
                  <a:schemeClr val="bg1"/>
                </a:solidFill>
              </a:rPr>
              <a:t>menggunakan</a:t>
            </a:r>
            <a:r>
              <a:rPr lang="en-US" sz="1200" b="1" cap="all" spc="600" dirty="0">
                <a:solidFill>
                  <a:schemeClr val="bg1"/>
                </a:solidFill>
              </a:rPr>
              <a:t> label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BD970-113B-4150-BA22-C87D03F23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52841"/>
              </p:ext>
            </p:extLst>
          </p:nvPr>
        </p:nvGraphicFramePr>
        <p:xfrm>
          <a:off x="911708" y="457200"/>
          <a:ext cx="10375309" cy="4407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0140">
                  <a:extLst>
                    <a:ext uri="{9D8B030D-6E8A-4147-A177-3AD203B41FA5}">
                      <a16:colId xmlns:a16="http://schemas.microsoft.com/office/drawing/2014/main" val="1458616663"/>
                    </a:ext>
                  </a:extLst>
                </a:gridCol>
                <a:gridCol w="2955029">
                  <a:extLst>
                    <a:ext uri="{9D8B030D-6E8A-4147-A177-3AD203B41FA5}">
                      <a16:colId xmlns:a16="http://schemas.microsoft.com/office/drawing/2014/main" val="3377944350"/>
                    </a:ext>
                  </a:extLst>
                </a:gridCol>
                <a:gridCol w="3710140">
                  <a:extLst>
                    <a:ext uri="{9D8B030D-6E8A-4147-A177-3AD203B41FA5}">
                      <a16:colId xmlns:a16="http://schemas.microsoft.com/office/drawing/2014/main" val="522898500"/>
                    </a:ext>
                  </a:extLst>
                </a:gridCol>
              </a:tblGrid>
              <a:tr h="550956">
                <a:tc>
                  <a:txBody>
                    <a:bodyPr/>
                    <a:lstStyle/>
                    <a:p>
                      <a:r>
                        <a:rPr lang="en-US" sz="2500"/>
                        <a:t>Nama Kolom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Nilai Asli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Nilai Hasil Encoding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362229598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r>
                        <a:rPr lang="en-US" sz="2500"/>
                        <a:t>Jenis_Kelamin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Pria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0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1236148731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Wanita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1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181766332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r>
                        <a:rPr lang="en-US" sz="2500"/>
                        <a:t>Kendaraan_Rusak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Tidak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0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3672967924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Pernah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1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140321747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r>
                        <a:rPr lang="en-US" sz="2500"/>
                        <a:t>Umur_Kendaraan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&lt; 1 Tahun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0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4104311523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1-2 Tahun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0.5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3510841315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&gt; 2 Tahun</a:t>
                      </a:r>
                    </a:p>
                  </a:txBody>
                  <a:tcPr marL="125217" marR="125217" marT="62609" marB="62609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</a:t>
                      </a:r>
                    </a:p>
                  </a:txBody>
                  <a:tcPr marL="125217" marR="125217" marT="62609" marB="62609"/>
                </a:tc>
                <a:extLst>
                  <a:ext uri="{0D108BD9-81ED-4DB2-BD59-A6C34878D82A}">
                    <a16:rowId xmlns:a16="http://schemas.microsoft.com/office/drawing/2014/main" val="16755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9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16ED8-6537-4D09-B1C7-5EADA02D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</a:rPr>
              <a:t>Feature selection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8D55359C-6B46-490E-8E76-8E252411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34" y="226170"/>
            <a:ext cx="6286737" cy="6423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46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0A6C7C-0AE6-48BC-951D-9663738E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57371"/>
            <a:ext cx="12203207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56" y="5256871"/>
            <a:ext cx="8118644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1495" y="5254192"/>
            <a:ext cx="10451711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60786"/>
            <a:ext cx="7199156" cy="1596786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82543" y="2273948"/>
            <a:ext cx="1594272" cy="758177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ABF14-0B19-4F42-8170-64BEA296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5605670"/>
            <a:ext cx="9906807" cy="80204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Handling missing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6C880-D6C4-46F8-8369-59394830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9" y="1016840"/>
            <a:ext cx="6158894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F4F1-C8C1-4D6E-A2A8-A749CB57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676" y="2143687"/>
            <a:ext cx="4271961" cy="1146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drop = 80,5%</a:t>
            </a:r>
          </a:p>
        </p:txBody>
      </p:sp>
    </p:spTree>
    <p:extLst>
      <p:ext uri="{BB962C8B-B14F-4D97-AF65-F5344CB8AC3E}">
        <p14:creationId xmlns:p14="http://schemas.microsoft.com/office/powerpoint/2010/main" val="260731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475AA7-ACF0-4333-AFFE-04A6C8212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1979" b="1"/>
          <a:stretch/>
        </p:blipFill>
        <p:spPr bwMode="auto">
          <a:xfrm>
            <a:off x="2439602" y="355815"/>
            <a:ext cx="7751300" cy="43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82E46-796B-451A-9A71-EAB01630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undersampling</a:t>
            </a:r>
          </a:p>
        </p:txBody>
      </p:sp>
    </p:spTree>
    <p:extLst>
      <p:ext uri="{BB962C8B-B14F-4D97-AF65-F5344CB8AC3E}">
        <p14:creationId xmlns:p14="http://schemas.microsoft.com/office/powerpoint/2010/main" val="14224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0EEB5-5396-4F5E-BFEB-1E382047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data setelah praproses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285E7A-2CEB-4E68-8AF5-F9E1F2AB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5" y="608114"/>
            <a:ext cx="11270875" cy="41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E24B7F3-4D2E-4BA5-87BD-CCFC49B7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7AB0-998B-4314-A284-0EC80E74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70" y="1322094"/>
            <a:ext cx="4683632" cy="3401334"/>
          </a:xfrm>
        </p:spPr>
        <p:txBody>
          <a:bodyPr vert="horz" lIns="0" tIns="0" rIns="0" bIns="0" rtlCol="0" anchor="ctr">
            <a:normAutofit/>
          </a:bodyPr>
          <a:lstStyle/>
          <a:p>
            <a:pPr algn="r"/>
            <a:r>
              <a:rPr lang="en-US" sz="4000" spc="750"/>
              <a:t>pemodelan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739E-55F7-4107-A1E0-F96C0159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51" y="5208104"/>
            <a:ext cx="4487549" cy="956816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200" b="1" cap="all" spc="600"/>
              <a:t>Dengan Decision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63C81-E2D4-4B3C-B77F-3F69FAD1A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-853"/>
            <a:ext cx="6090772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36A89F-8DEA-43AA-9D06-4B6FA8CE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-425"/>
            <a:ext cx="4076697" cy="6857997"/>
          </a:xfrm>
          <a:prstGeom prst="rect">
            <a:avLst/>
          </a:prstGeom>
          <a:gradFill>
            <a:gsLst>
              <a:gs pos="0">
                <a:schemeClr val="accent5">
                  <a:alpha val="44000"/>
                </a:schemeClr>
              </a:gs>
              <a:gs pos="99000">
                <a:schemeClr val="accent4">
                  <a:alpha val="28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BD803-8FF4-4D42-B00C-DB693F033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38883" y="155413"/>
            <a:ext cx="6410235" cy="6096002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82000">
                <a:schemeClr val="accent2">
                  <a:alpha val="37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Org">
            <a:extLst>
              <a:ext uri="{FF2B5EF4-FFF2-40B4-BE49-F238E27FC236}">
                <a16:creationId xmlns:a16="http://schemas.microsoft.com/office/drawing/2014/main" id="{D9C71AA9-4591-4F62-AEC8-0A9FC53D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17" y="1397790"/>
            <a:ext cx="4060713" cy="40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0A6C7C-0AE6-48BC-951D-9663738E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57371"/>
            <a:ext cx="12203207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56" y="5256871"/>
            <a:ext cx="8118644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1495" y="5254192"/>
            <a:ext cx="10451711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60786"/>
            <a:ext cx="7199156" cy="1596786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82543" y="2273948"/>
            <a:ext cx="1594272" cy="758177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CCF8C-6797-4073-9A8B-5397C34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5605670"/>
            <a:ext cx="9906807" cy="80204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pemodelan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9EB5B2-328E-4790-B357-E955F0C8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553" y="380680"/>
            <a:ext cx="8372157" cy="441631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3564-4DC9-4C15-BD81-1EF8BD7F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539" y="2398486"/>
            <a:ext cx="2471632" cy="117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Kedalaman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= 9</a:t>
            </a:r>
          </a:p>
          <a:p>
            <a:pPr marL="0" indent="0">
              <a:buNone/>
            </a:pPr>
            <a:r>
              <a:rPr lang="en-US" sz="1600" dirty="0" err="1"/>
              <a:t>Penghitungan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=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97647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B8CC80AD-5A8D-445E-BC88-37D729788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6" r="-1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608F-98C0-469C-A15F-A8E500A5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25" y="768485"/>
            <a:ext cx="6133656" cy="31696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000" spc="750" dirty="0" err="1">
                <a:solidFill>
                  <a:schemeClr val="bg1"/>
                </a:solidFill>
              </a:rPr>
              <a:t>evaluasi</a:t>
            </a:r>
            <a:endParaRPr lang="en-US" sz="40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7D58-D80E-4DDD-89BD-F7940FEF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evaluasi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9DEF9D-7A9F-46BB-B42A-BD4D65861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294866"/>
              </p:ext>
            </p:extLst>
          </p:nvPr>
        </p:nvGraphicFramePr>
        <p:xfrm>
          <a:off x="1843696" y="457200"/>
          <a:ext cx="8511333" cy="44076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498601">
                  <a:extLst>
                    <a:ext uri="{9D8B030D-6E8A-4147-A177-3AD203B41FA5}">
                      <a16:colId xmlns:a16="http://schemas.microsoft.com/office/drawing/2014/main" val="1713632839"/>
                    </a:ext>
                  </a:extLst>
                </a:gridCol>
                <a:gridCol w="4012732">
                  <a:extLst>
                    <a:ext uri="{9D8B030D-6E8A-4147-A177-3AD203B41FA5}">
                      <a16:colId xmlns:a16="http://schemas.microsoft.com/office/drawing/2014/main" val="4215289441"/>
                    </a:ext>
                  </a:extLst>
                </a:gridCol>
              </a:tblGrid>
              <a:tr h="88153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180340" algn="l"/>
                        </a:tabLst>
                      </a:pPr>
                      <a:r>
                        <a:rPr lang="en-US" sz="2200" b="1" dirty="0" err="1">
                          <a:solidFill>
                            <a:srgbClr val="FFFFFF"/>
                          </a:solidFill>
                          <a:effectLst/>
                        </a:rPr>
                        <a:t>Metrik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id-ID" sz="2200" b="1">
                          <a:solidFill>
                            <a:srgbClr val="FFFFFF"/>
                          </a:solidFill>
                          <a:effectLst/>
                        </a:rPr>
                        <a:t>Nilai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extLst>
                  <a:ext uri="{0D108BD9-81ED-4DB2-BD59-A6C34878D82A}">
                    <a16:rowId xmlns:a16="http://schemas.microsoft.com/office/drawing/2014/main" val="2111427189"/>
                  </a:ext>
                </a:extLst>
              </a:tr>
              <a:tr h="88153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180340" algn="l"/>
                        </a:tabLs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Akurasi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80,1%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extLst>
                  <a:ext uri="{0D108BD9-81ED-4DB2-BD59-A6C34878D82A}">
                    <a16:rowId xmlns:a16="http://schemas.microsoft.com/office/drawing/2014/main" val="48552178"/>
                  </a:ext>
                </a:extLst>
              </a:tr>
              <a:tr h="88153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180340" algn="l"/>
                        </a:tabLs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Precision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33,1%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extLst>
                  <a:ext uri="{0D108BD9-81ED-4DB2-BD59-A6C34878D82A}">
                    <a16:rowId xmlns:a16="http://schemas.microsoft.com/office/drawing/2014/main" val="3511798708"/>
                  </a:ext>
                </a:extLst>
              </a:tr>
              <a:tr h="88153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180340" algn="l"/>
                        </a:tabLs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Recall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2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60,2%</a:t>
                      </a:r>
                      <a:endParaRPr lang="en-US" sz="2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extLst>
                  <a:ext uri="{0D108BD9-81ED-4DB2-BD59-A6C34878D82A}">
                    <a16:rowId xmlns:a16="http://schemas.microsoft.com/office/drawing/2014/main" val="270866805"/>
                  </a:ext>
                </a:extLst>
              </a:tr>
              <a:tr h="88153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180340" algn="l"/>
                        </a:tabLst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effectLst/>
                        </a:rPr>
                        <a:t>F1 Score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41,5%</a:t>
                      </a:r>
                      <a:endParaRPr 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6243" marR="189746" marT="189746" marB="189746"/>
                </a:tc>
                <a:extLst>
                  <a:ext uri="{0D108BD9-81ED-4DB2-BD59-A6C34878D82A}">
                    <a16:rowId xmlns:a16="http://schemas.microsoft.com/office/drawing/2014/main" val="338627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3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38ED-A46C-4539-A588-4DFBE001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6BA0F-A69D-46CB-A1FA-27CEB013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084702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22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1BB97-1F2E-4CA9-9F5E-CB71B554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evaluasi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16CC70C-1653-4D38-BADF-DBB75831F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4335" y="1098822"/>
            <a:ext cx="7639928" cy="4660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027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69676-14DE-44C1-BAC1-96CFDB23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 err="1">
                <a:solidFill>
                  <a:schemeClr val="bg1"/>
                </a:solidFill>
              </a:rPr>
              <a:t>eksperimen</a:t>
            </a:r>
            <a:endParaRPr lang="en-US" sz="2700" spc="750" dirty="0">
              <a:solidFill>
                <a:schemeClr val="bg1"/>
              </a:solidFill>
            </a:endParaRPr>
          </a:p>
        </p:txBody>
      </p:sp>
      <p:pic>
        <p:nvPicPr>
          <p:cNvPr id="6" name="Graphic 5" descr="Microscope">
            <a:extLst>
              <a:ext uri="{FF2B5EF4-FFF2-40B4-BE49-F238E27FC236}">
                <a16:creationId xmlns:a16="http://schemas.microsoft.com/office/drawing/2014/main" id="{CF2C1E7C-3DD0-46C8-A777-27FF3F5A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FFD53-16F5-4575-B6D5-C4FE9AC3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eksperimen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00207E-63BB-4457-9D22-5314AC7D3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1608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63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464E4-C962-4945-B847-F2AF6E9B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Hyperparameter tuning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45FD60-76E2-4198-A8DC-FEF04464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604" y="457200"/>
            <a:ext cx="8395517" cy="4407647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3D9271-AF54-482D-BD69-8D641CE7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142" y="5643349"/>
            <a:ext cx="3196658" cy="780914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200" b="1" cap="all" spc="600" dirty="0" err="1">
                <a:solidFill>
                  <a:schemeClr val="bg1"/>
                </a:solidFill>
              </a:rPr>
              <a:t>Kedalaman</a:t>
            </a:r>
            <a:r>
              <a:rPr lang="en-US" sz="1200" b="1" cap="all" spc="600" dirty="0">
                <a:solidFill>
                  <a:schemeClr val="bg1"/>
                </a:solidFill>
              </a:rPr>
              <a:t> </a:t>
            </a:r>
            <a:r>
              <a:rPr lang="en-US" sz="1200" b="1" cap="all" spc="600" dirty="0" err="1">
                <a:solidFill>
                  <a:schemeClr val="bg1"/>
                </a:solidFill>
              </a:rPr>
              <a:t>Maksimal</a:t>
            </a:r>
            <a:r>
              <a:rPr lang="en-US" sz="1200" b="1" cap="all" spc="600" dirty="0">
                <a:solidFill>
                  <a:schemeClr val="bg1"/>
                </a:solidFill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8236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62D03-E960-4697-AB3D-124607A7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Seleksi 3 fitur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FB590DD2-2582-4E3D-9EDB-9B94FD0D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91" y="434094"/>
            <a:ext cx="6286737" cy="6423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42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82F66-4E45-41EA-9D67-32FE7C6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Seleksi 3 fitur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D59BC10-47C5-4978-825E-D80D7CED1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1498" y="457200"/>
            <a:ext cx="8355728" cy="440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592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E55C9-AA76-44DC-A74C-2337D970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Seleksi 3 fitur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C166EEA-7C37-483F-89E2-7E72EA00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174" y="463184"/>
            <a:ext cx="7225651" cy="440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44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065A-C872-4592-8236-6634CC53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Mengatur undersampling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8E161-3325-4733-B6BB-5F98D8F0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7786"/>
              </p:ext>
            </p:extLst>
          </p:nvPr>
        </p:nvGraphicFramePr>
        <p:xfrm>
          <a:off x="1452591" y="458129"/>
          <a:ext cx="9293544" cy="440579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4877277">
                  <a:extLst>
                    <a:ext uri="{9D8B030D-6E8A-4147-A177-3AD203B41FA5}">
                      <a16:colId xmlns:a16="http://schemas.microsoft.com/office/drawing/2014/main" val="482919255"/>
                    </a:ext>
                  </a:extLst>
                </a:gridCol>
                <a:gridCol w="4416267">
                  <a:extLst>
                    <a:ext uri="{9D8B030D-6E8A-4147-A177-3AD203B41FA5}">
                      <a16:colId xmlns:a16="http://schemas.microsoft.com/office/drawing/2014/main" val="803743911"/>
                    </a:ext>
                  </a:extLst>
                </a:gridCol>
              </a:tblGrid>
              <a:tr h="881158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Metrik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id-ID" sz="3300" b="0" u="none" strike="noStrike">
                          <a:effectLst/>
                        </a:rPr>
                        <a:t>Nilai</a:t>
                      </a:r>
                      <a:endParaRPr lang="id-ID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:a16="http://schemas.microsoft.com/office/drawing/2014/main" val="702270366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Akurasi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87,77%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:a16="http://schemas.microsoft.com/office/drawing/2014/main" val="1975360001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Precision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80%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:a16="http://schemas.microsoft.com/office/drawing/2014/main" val="3710201738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Recall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0,06%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:a16="http://schemas.microsoft.com/office/drawing/2014/main" val="199900356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>
                          <a:effectLst/>
                        </a:rPr>
                        <a:t>F1 Score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0340" algn="l"/>
                        </a:tabLst>
                      </a:pPr>
                      <a:r>
                        <a:rPr lang="en-US" sz="3300" b="0" u="none" strike="noStrike" dirty="0">
                          <a:effectLst/>
                        </a:rPr>
                        <a:t>0,1%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/>
                </a:tc>
                <a:extLst>
                  <a:ext uri="{0D108BD9-81ED-4DB2-BD59-A6C34878D82A}">
                    <a16:rowId xmlns:a16="http://schemas.microsoft.com/office/drawing/2014/main" val="336755297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50095F-3C41-44FF-B7D0-FAF2CF65CD7E}"/>
              </a:ext>
            </a:extLst>
          </p:cNvPr>
          <p:cNvSpPr txBox="1">
            <a:spLocks/>
          </p:cNvSpPr>
          <p:nvPr/>
        </p:nvSpPr>
        <p:spPr>
          <a:xfrm>
            <a:off x="8538142" y="5643349"/>
            <a:ext cx="3196658" cy="78091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200" b="1" cap="all" spc="600" dirty="0" err="1">
                <a:solidFill>
                  <a:schemeClr val="bg1"/>
                </a:solidFill>
              </a:rPr>
              <a:t>Tanpa</a:t>
            </a:r>
            <a:r>
              <a:rPr lang="en-US" sz="1200" b="1" cap="all" spc="600" dirty="0">
                <a:solidFill>
                  <a:schemeClr val="bg1"/>
                </a:solidFill>
              </a:rPr>
              <a:t> sampling</a:t>
            </a:r>
          </a:p>
        </p:txBody>
      </p:sp>
    </p:spTree>
    <p:extLst>
      <p:ext uri="{BB962C8B-B14F-4D97-AF65-F5344CB8AC3E}">
        <p14:creationId xmlns:p14="http://schemas.microsoft.com/office/powerpoint/2010/main" val="24317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430B-ACF4-442E-A36A-59F050CA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Mengatur undersampling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9CFA0E4-760D-42C7-B73A-2132723B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537" y="457200"/>
            <a:ext cx="7364215" cy="4492171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0B8176-510D-4210-AD6B-B88EA25B48B6}"/>
              </a:ext>
            </a:extLst>
          </p:cNvPr>
          <p:cNvSpPr txBox="1">
            <a:spLocks/>
          </p:cNvSpPr>
          <p:nvPr/>
        </p:nvSpPr>
        <p:spPr>
          <a:xfrm>
            <a:off x="8712515" y="5686201"/>
            <a:ext cx="3196658" cy="78091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200" b="1" cap="all" spc="600" dirty="0" err="1">
                <a:solidFill>
                  <a:schemeClr val="bg1"/>
                </a:solidFill>
              </a:rPr>
              <a:t>Tanpa</a:t>
            </a:r>
            <a:r>
              <a:rPr lang="en-US" sz="1200" b="1" cap="all" spc="600" dirty="0">
                <a:solidFill>
                  <a:schemeClr val="bg1"/>
                </a:solidFill>
              </a:rPr>
              <a:t> sampling</a:t>
            </a:r>
          </a:p>
        </p:txBody>
      </p:sp>
    </p:spTree>
    <p:extLst>
      <p:ext uri="{BB962C8B-B14F-4D97-AF65-F5344CB8AC3E}">
        <p14:creationId xmlns:p14="http://schemas.microsoft.com/office/powerpoint/2010/main" val="117226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5B91F-0233-4112-94A6-6C9F5D91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Mengatur undersampling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21FDA77-12EA-45BC-A14C-A9B70D6B1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2381" y="318183"/>
            <a:ext cx="8327237" cy="4954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42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36A41-BF38-4C0A-BA59-CDCE04AE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A0651-DD10-4F98-BEC4-712FC923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56" y="908649"/>
            <a:ext cx="4079720" cy="138438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 err="1"/>
              <a:t>Formulasi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AB8B-DAFD-4F42-9078-B42FB38C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55" y="4436640"/>
            <a:ext cx="2401095" cy="44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Tertarik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36A8B-01FD-4675-9D35-FA0CC50FD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D76E8-086A-40F9-B995-AEFD77D9C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C8C3C8-793B-44C1-A6BC-053E40669315}"/>
              </a:ext>
            </a:extLst>
          </p:cNvPr>
          <p:cNvSpPr txBox="1">
            <a:spLocks/>
          </p:cNvSpPr>
          <p:nvPr/>
        </p:nvSpPr>
        <p:spPr>
          <a:xfrm>
            <a:off x="7427809" y="4359853"/>
            <a:ext cx="3105660" cy="7973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Tertarik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447C6-4242-42EE-B89E-57ED6CDAE7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217903" y="2476801"/>
            <a:ext cx="3507019" cy="195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F99678-E8BB-4269-8665-22F7ACB2A7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24922" y="2476799"/>
            <a:ext cx="3255717" cy="1883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59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99EF-4A96-4D44-89B6-946DBB70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Mengatur undersampling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9068AC-65AB-4127-8328-8785755C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58064"/>
              </p:ext>
            </p:extLst>
          </p:nvPr>
        </p:nvGraphicFramePr>
        <p:xfrm>
          <a:off x="463925" y="838692"/>
          <a:ext cx="11270877" cy="3644664"/>
        </p:xfrm>
        <a:graphic>
          <a:graphicData uri="http://schemas.openxmlformats.org/drawingml/2006/table">
            <a:tbl>
              <a:tblPr firstRow="1" firstCol="1" bandRow="1"/>
              <a:tblGrid>
                <a:gridCol w="2069266">
                  <a:extLst>
                    <a:ext uri="{9D8B030D-6E8A-4147-A177-3AD203B41FA5}">
                      <a16:colId xmlns:a16="http://schemas.microsoft.com/office/drawing/2014/main" val="3404876251"/>
                    </a:ext>
                  </a:extLst>
                </a:gridCol>
                <a:gridCol w="2300860">
                  <a:extLst>
                    <a:ext uri="{9D8B030D-6E8A-4147-A177-3AD203B41FA5}">
                      <a16:colId xmlns:a16="http://schemas.microsoft.com/office/drawing/2014/main" val="2655599031"/>
                    </a:ext>
                  </a:extLst>
                </a:gridCol>
                <a:gridCol w="1694027">
                  <a:extLst>
                    <a:ext uri="{9D8B030D-6E8A-4147-A177-3AD203B41FA5}">
                      <a16:colId xmlns:a16="http://schemas.microsoft.com/office/drawing/2014/main" val="1420872717"/>
                    </a:ext>
                  </a:extLst>
                </a:gridCol>
                <a:gridCol w="1811698">
                  <a:extLst>
                    <a:ext uri="{9D8B030D-6E8A-4147-A177-3AD203B41FA5}">
                      <a16:colId xmlns:a16="http://schemas.microsoft.com/office/drawing/2014/main" val="3511970678"/>
                    </a:ext>
                  </a:extLst>
                </a:gridCol>
                <a:gridCol w="1613835">
                  <a:extLst>
                    <a:ext uri="{9D8B030D-6E8A-4147-A177-3AD203B41FA5}">
                      <a16:colId xmlns:a16="http://schemas.microsoft.com/office/drawing/2014/main" val="3450034868"/>
                    </a:ext>
                  </a:extLst>
                </a:gridCol>
                <a:gridCol w="1781191">
                  <a:extLst>
                    <a:ext uri="{9D8B030D-6E8A-4147-A177-3AD203B41FA5}">
                      <a16:colId xmlns:a16="http://schemas.microsoft.com/office/drawing/2014/main" val="926585451"/>
                    </a:ext>
                  </a:extLst>
                </a:gridCol>
              </a:tblGrid>
              <a:tr h="439305">
                <a:tc gridSpan="2"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Jenis Eksperimen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Akurasi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918353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Banyak Fitur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Sampling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17389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Tanpa sampling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87,76%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3825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Tanpa sampling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87,77%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0,06%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0,1%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00172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20% dan 80%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85,6%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36,2%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21,54%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27,03%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662150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25% dan 75%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80,1%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33,1%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60,2%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41,5%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66172"/>
                  </a:ext>
                </a:extLst>
              </a:tr>
              <a:tr h="590447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25% dan 75%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(tanpa tuning)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81%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33,4%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54,8%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41,5%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79758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30% dan 70%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71,17%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28,4%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88,3%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42,9%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40463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40% dan 60%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71,11%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28,4%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88,3%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42,3%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105866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50% dan 50%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66%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96%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41%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9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7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B91DE-F862-475E-8E93-FED4EC8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kesimpulan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79C94-B966-4432-BEEF-5C1340D0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174032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8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42F20-8737-4A7B-A95F-4EA66064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/>
              <a:t>Eksplorasi dan persiapan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I Dashboard">
            <a:extLst>
              <a:ext uri="{FF2B5EF4-FFF2-40B4-BE49-F238E27FC236}">
                <a16:creationId xmlns:a16="http://schemas.microsoft.com/office/drawing/2014/main" id="{2632EC41-D8B3-45AC-9A08-E7985073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222" y="1028700"/>
            <a:ext cx="4617259" cy="46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E0A6C7C-0AE6-48BC-951D-9663738E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57371"/>
            <a:ext cx="12203207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56" y="5256871"/>
            <a:ext cx="8118644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1495" y="5254192"/>
            <a:ext cx="10451711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60786"/>
            <a:ext cx="7199156" cy="1596786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82543" y="2273948"/>
            <a:ext cx="1594272" cy="758177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67EF-01F0-430A-ACEE-7A6DB8F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5605670"/>
            <a:ext cx="9906807" cy="80204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Eksplorasi data train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52C9F60-AD83-44E1-81FF-F31FC49E7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381" y="247326"/>
            <a:ext cx="6078329" cy="4756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80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EE14E-6D20-46F5-9617-94116E9E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Eksplorasi data train</a:t>
            </a:r>
          </a:p>
        </p:txBody>
      </p:sp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33717FC2-4F10-4FB4-A24B-FB024AE16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205" y="457200"/>
            <a:ext cx="8316314" cy="440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3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6EC81-A55C-467D-B8F3-41895D4D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Eksplorasi data train</a:t>
            </a:r>
          </a:p>
        </p:txBody>
      </p:sp>
      <p:pic>
        <p:nvPicPr>
          <p:cNvPr id="4" name="Content Placeholder 3" descr="A diagram of a house&#10;&#10;Description automatically generated with low confidence">
            <a:extLst>
              <a:ext uri="{FF2B5EF4-FFF2-40B4-BE49-F238E27FC236}">
                <a16:creationId xmlns:a16="http://schemas.microsoft.com/office/drawing/2014/main" id="{B98ED01D-B18B-4BC2-A394-30B512C7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205" y="457200"/>
            <a:ext cx="8318314" cy="440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34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D32F4-BEF9-4455-805E-6F1F89AD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Eksplorasi data train</a:t>
            </a:r>
          </a:p>
        </p:txBody>
      </p:sp>
      <p:pic>
        <p:nvPicPr>
          <p:cNvPr id="4" name="Picture 3" descr="A picture containing text, caliper, device, receipt&#10;&#10;Description automatically generated">
            <a:extLst>
              <a:ext uri="{FF2B5EF4-FFF2-40B4-BE49-F238E27FC236}">
                <a16:creationId xmlns:a16="http://schemas.microsoft.com/office/drawing/2014/main" id="{479BEB42-FB47-4515-8B8F-78402A526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205" y="457200"/>
            <a:ext cx="8316314" cy="440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34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394B7-41A7-4495-A007-0C5737DA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Eksplorasi data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3EF3C-70C5-4252-A50C-3FD3B5F5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74" y="457200"/>
            <a:ext cx="637117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48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355</Words>
  <Application>Microsoft Office PowerPoint</Application>
  <PresentationFormat>Widescreen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Avenir Next LT Pro</vt:lpstr>
      <vt:lpstr>Calibri</vt:lpstr>
      <vt:lpstr>Times New Roman</vt:lpstr>
      <vt:lpstr>GradientRiseVTI</vt:lpstr>
      <vt:lpstr>Tugas Pemrograman 2 Klasifikasi</vt:lpstr>
      <vt:lpstr>pembahasan</vt:lpstr>
      <vt:lpstr>Formulasi masalah</vt:lpstr>
      <vt:lpstr>Eksplorasi dan persiapan data</vt:lpstr>
      <vt:lpstr>Eksplorasi data train</vt:lpstr>
      <vt:lpstr>Eksplorasi data train</vt:lpstr>
      <vt:lpstr>Eksplorasi data train</vt:lpstr>
      <vt:lpstr>Eksplorasi data train</vt:lpstr>
      <vt:lpstr>Eksplorasi data test</vt:lpstr>
      <vt:lpstr>Persiapan (praproses) data</vt:lpstr>
      <vt:lpstr>Categorical encoding</vt:lpstr>
      <vt:lpstr>Feature selection</vt:lpstr>
      <vt:lpstr>Handling missing value</vt:lpstr>
      <vt:lpstr>undersampling</vt:lpstr>
      <vt:lpstr>data setelah praproses</vt:lpstr>
      <vt:lpstr>pemodelan</vt:lpstr>
      <vt:lpstr>pemodelan</vt:lpstr>
      <vt:lpstr>evaluasi</vt:lpstr>
      <vt:lpstr>evaluasi</vt:lpstr>
      <vt:lpstr>evaluasi</vt:lpstr>
      <vt:lpstr>eksperimen</vt:lpstr>
      <vt:lpstr>eksperimen</vt:lpstr>
      <vt:lpstr>Hyperparameter tuning</vt:lpstr>
      <vt:lpstr>Seleksi 3 fitur</vt:lpstr>
      <vt:lpstr>Seleksi 3 fitur</vt:lpstr>
      <vt:lpstr>Seleksi 3 fitur</vt:lpstr>
      <vt:lpstr>Mengatur undersampling</vt:lpstr>
      <vt:lpstr>Mengatur undersampling</vt:lpstr>
      <vt:lpstr>Mengatur undersampling</vt:lpstr>
      <vt:lpstr>Mengatur undersampling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Pemrograman 2 Klasifikasi</dc:title>
  <dc:creator>OTNIEL ABIEZER</dc:creator>
  <cp:lastModifiedBy>OTNIEL ABIEZER</cp:lastModifiedBy>
  <cp:revision>32</cp:revision>
  <dcterms:created xsi:type="dcterms:W3CDTF">2021-12-17T15:08:16Z</dcterms:created>
  <dcterms:modified xsi:type="dcterms:W3CDTF">2021-12-17T16:30:51Z</dcterms:modified>
</cp:coreProperties>
</file>