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7C6F8C-3C0A-458A-98E9-7335B854B1EC}" type="doc">
      <dgm:prSet loTypeId="urn:microsoft.com/office/officeart/2005/8/layout/default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6828B54-1E96-4C26-B3C8-0E927552366E}">
      <dgm:prSet/>
      <dgm:spPr/>
      <dgm:t>
        <a:bodyPr/>
        <a:lstStyle/>
        <a:p>
          <a:r>
            <a:rPr lang="en-US"/>
            <a:t>Penggunaan Ukuran Jarak</a:t>
          </a:r>
        </a:p>
      </dgm:t>
    </dgm:pt>
    <dgm:pt modelId="{0C33C50F-F22E-46CF-9655-7D35476D2F13}" type="parTrans" cxnId="{235657EF-6D83-42E1-8CC7-21CA940ED8DE}">
      <dgm:prSet/>
      <dgm:spPr/>
      <dgm:t>
        <a:bodyPr/>
        <a:lstStyle/>
        <a:p>
          <a:endParaRPr lang="en-US"/>
        </a:p>
      </dgm:t>
    </dgm:pt>
    <dgm:pt modelId="{1EAF6CC5-9E8F-4518-91E5-8020CB15FCC2}" type="sibTrans" cxnId="{235657EF-6D83-42E1-8CC7-21CA940ED8DE}">
      <dgm:prSet/>
      <dgm:spPr/>
      <dgm:t>
        <a:bodyPr/>
        <a:lstStyle/>
        <a:p>
          <a:endParaRPr lang="en-US"/>
        </a:p>
      </dgm:t>
    </dgm:pt>
    <dgm:pt modelId="{CE3F154E-079F-4592-B0ED-1F084DF0412C}">
      <dgm:prSet/>
      <dgm:spPr/>
      <dgm:t>
        <a:bodyPr/>
        <a:lstStyle/>
        <a:p>
          <a:r>
            <a:rPr lang="en-US"/>
            <a:t>Teknik Prapemrosesan Data</a:t>
          </a:r>
        </a:p>
      </dgm:t>
    </dgm:pt>
    <dgm:pt modelId="{9E2DCA23-8739-4654-986A-923FEFF168EE}" type="parTrans" cxnId="{59ED1FB0-2349-44E7-AFBF-F1F75D6352F2}">
      <dgm:prSet/>
      <dgm:spPr/>
      <dgm:t>
        <a:bodyPr/>
        <a:lstStyle/>
        <a:p>
          <a:endParaRPr lang="en-US"/>
        </a:p>
      </dgm:t>
    </dgm:pt>
    <dgm:pt modelId="{84E25C9E-1A55-4F4A-8095-52C8DFD12EDB}" type="sibTrans" cxnId="{59ED1FB0-2349-44E7-AFBF-F1F75D6352F2}">
      <dgm:prSet/>
      <dgm:spPr/>
      <dgm:t>
        <a:bodyPr/>
        <a:lstStyle/>
        <a:p>
          <a:endParaRPr lang="en-US"/>
        </a:p>
      </dgm:t>
    </dgm:pt>
    <dgm:pt modelId="{6677FE4C-3E74-4BDB-AB38-702F3881FE8C}">
      <dgm:prSet/>
      <dgm:spPr/>
      <dgm:t>
        <a:bodyPr/>
        <a:lstStyle/>
        <a:p>
          <a:r>
            <a:rPr lang="en-US"/>
            <a:t>Strategi Penggunaan Algoritma KNN</a:t>
          </a:r>
        </a:p>
      </dgm:t>
    </dgm:pt>
    <dgm:pt modelId="{93040ABA-3BCB-438E-8800-0FC02DFB5003}" type="parTrans" cxnId="{3B445A59-9502-48F8-AC5D-7CB7D6C3AE75}">
      <dgm:prSet/>
      <dgm:spPr/>
      <dgm:t>
        <a:bodyPr/>
        <a:lstStyle/>
        <a:p>
          <a:endParaRPr lang="en-US"/>
        </a:p>
      </dgm:t>
    </dgm:pt>
    <dgm:pt modelId="{EDD1B7B9-0342-4221-AFDF-5937B719F330}" type="sibTrans" cxnId="{3B445A59-9502-48F8-AC5D-7CB7D6C3AE75}">
      <dgm:prSet/>
      <dgm:spPr/>
      <dgm:t>
        <a:bodyPr/>
        <a:lstStyle/>
        <a:p>
          <a:endParaRPr lang="en-US"/>
        </a:p>
      </dgm:t>
    </dgm:pt>
    <dgm:pt modelId="{CADBC956-45AC-4816-A5F6-260642CBB0DD}" type="pres">
      <dgm:prSet presAssocID="{C87C6F8C-3C0A-458A-98E9-7335B854B1EC}" presName="diagram" presStyleCnt="0">
        <dgm:presLayoutVars>
          <dgm:dir/>
          <dgm:resizeHandles val="exact"/>
        </dgm:presLayoutVars>
      </dgm:prSet>
      <dgm:spPr/>
    </dgm:pt>
    <dgm:pt modelId="{46A8A7AC-855C-479E-8C4D-2E885C043719}" type="pres">
      <dgm:prSet presAssocID="{E6828B54-1E96-4C26-B3C8-0E927552366E}" presName="node" presStyleLbl="node1" presStyleIdx="0" presStyleCnt="3">
        <dgm:presLayoutVars>
          <dgm:bulletEnabled val="1"/>
        </dgm:presLayoutVars>
      </dgm:prSet>
      <dgm:spPr/>
    </dgm:pt>
    <dgm:pt modelId="{14EBF978-75DA-4AE1-98D7-AA36EFD5D331}" type="pres">
      <dgm:prSet presAssocID="{1EAF6CC5-9E8F-4518-91E5-8020CB15FCC2}" presName="sibTrans" presStyleCnt="0"/>
      <dgm:spPr/>
    </dgm:pt>
    <dgm:pt modelId="{9DCAD89C-478D-4AA0-B223-23435BE5D26A}" type="pres">
      <dgm:prSet presAssocID="{CE3F154E-079F-4592-B0ED-1F084DF0412C}" presName="node" presStyleLbl="node1" presStyleIdx="1" presStyleCnt="3">
        <dgm:presLayoutVars>
          <dgm:bulletEnabled val="1"/>
        </dgm:presLayoutVars>
      </dgm:prSet>
      <dgm:spPr/>
    </dgm:pt>
    <dgm:pt modelId="{11698613-BE88-4798-8902-12C44C135E53}" type="pres">
      <dgm:prSet presAssocID="{84E25C9E-1A55-4F4A-8095-52C8DFD12EDB}" presName="sibTrans" presStyleCnt="0"/>
      <dgm:spPr/>
    </dgm:pt>
    <dgm:pt modelId="{BD7E9BF9-AE4F-4517-BB33-B8D099CDA06F}" type="pres">
      <dgm:prSet presAssocID="{6677FE4C-3E74-4BDB-AB38-702F3881FE8C}" presName="node" presStyleLbl="node1" presStyleIdx="2" presStyleCnt="3">
        <dgm:presLayoutVars>
          <dgm:bulletEnabled val="1"/>
        </dgm:presLayoutVars>
      </dgm:prSet>
      <dgm:spPr/>
    </dgm:pt>
  </dgm:ptLst>
  <dgm:cxnLst>
    <dgm:cxn modelId="{3DC00A30-2783-4DA6-8723-8F25F1B5D1D9}" type="presOf" srcId="{CE3F154E-079F-4592-B0ED-1F084DF0412C}" destId="{9DCAD89C-478D-4AA0-B223-23435BE5D26A}" srcOrd="0" destOrd="0" presId="urn:microsoft.com/office/officeart/2005/8/layout/default"/>
    <dgm:cxn modelId="{D9987750-17D9-4689-A5B3-205A96F9F60F}" type="presOf" srcId="{E6828B54-1E96-4C26-B3C8-0E927552366E}" destId="{46A8A7AC-855C-479E-8C4D-2E885C043719}" srcOrd="0" destOrd="0" presId="urn:microsoft.com/office/officeart/2005/8/layout/default"/>
    <dgm:cxn modelId="{F07F6156-3DB1-4CCA-A068-8F877AA4D21B}" type="presOf" srcId="{6677FE4C-3E74-4BDB-AB38-702F3881FE8C}" destId="{BD7E9BF9-AE4F-4517-BB33-B8D099CDA06F}" srcOrd="0" destOrd="0" presId="urn:microsoft.com/office/officeart/2005/8/layout/default"/>
    <dgm:cxn modelId="{3B445A59-9502-48F8-AC5D-7CB7D6C3AE75}" srcId="{C87C6F8C-3C0A-458A-98E9-7335B854B1EC}" destId="{6677FE4C-3E74-4BDB-AB38-702F3881FE8C}" srcOrd="2" destOrd="0" parTransId="{93040ABA-3BCB-438E-8800-0FC02DFB5003}" sibTransId="{EDD1B7B9-0342-4221-AFDF-5937B719F330}"/>
    <dgm:cxn modelId="{83A0C08E-CC85-46DA-AA50-2092CA91C7B1}" type="presOf" srcId="{C87C6F8C-3C0A-458A-98E9-7335B854B1EC}" destId="{CADBC956-45AC-4816-A5F6-260642CBB0DD}" srcOrd="0" destOrd="0" presId="urn:microsoft.com/office/officeart/2005/8/layout/default"/>
    <dgm:cxn modelId="{59ED1FB0-2349-44E7-AFBF-F1F75D6352F2}" srcId="{C87C6F8C-3C0A-458A-98E9-7335B854B1EC}" destId="{CE3F154E-079F-4592-B0ED-1F084DF0412C}" srcOrd="1" destOrd="0" parTransId="{9E2DCA23-8739-4654-986A-923FEFF168EE}" sibTransId="{84E25C9E-1A55-4F4A-8095-52C8DFD12EDB}"/>
    <dgm:cxn modelId="{235657EF-6D83-42E1-8CC7-21CA940ED8DE}" srcId="{C87C6F8C-3C0A-458A-98E9-7335B854B1EC}" destId="{E6828B54-1E96-4C26-B3C8-0E927552366E}" srcOrd="0" destOrd="0" parTransId="{0C33C50F-F22E-46CF-9655-7D35476D2F13}" sibTransId="{1EAF6CC5-9E8F-4518-91E5-8020CB15FCC2}"/>
    <dgm:cxn modelId="{02F0126A-0D68-490F-B746-DBF170C90796}" type="presParOf" srcId="{CADBC956-45AC-4816-A5F6-260642CBB0DD}" destId="{46A8A7AC-855C-479E-8C4D-2E885C043719}" srcOrd="0" destOrd="0" presId="urn:microsoft.com/office/officeart/2005/8/layout/default"/>
    <dgm:cxn modelId="{59195317-7032-4096-9FC0-F95BA7F6D9CA}" type="presParOf" srcId="{CADBC956-45AC-4816-A5F6-260642CBB0DD}" destId="{14EBF978-75DA-4AE1-98D7-AA36EFD5D331}" srcOrd="1" destOrd="0" presId="urn:microsoft.com/office/officeart/2005/8/layout/default"/>
    <dgm:cxn modelId="{929ABC6C-B26D-4379-B909-339F81880A4D}" type="presParOf" srcId="{CADBC956-45AC-4816-A5F6-260642CBB0DD}" destId="{9DCAD89C-478D-4AA0-B223-23435BE5D26A}" srcOrd="2" destOrd="0" presId="urn:microsoft.com/office/officeart/2005/8/layout/default"/>
    <dgm:cxn modelId="{F709069D-FD44-4793-8233-A1A65DF83784}" type="presParOf" srcId="{CADBC956-45AC-4816-A5F6-260642CBB0DD}" destId="{11698613-BE88-4798-8902-12C44C135E53}" srcOrd="3" destOrd="0" presId="urn:microsoft.com/office/officeart/2005/8/layout/default"/>
    <dgm:cxn modelId="{F9A3B5C5-DA34-4091-989D-EE332F16A64D}" type="presParOf" srcId="{CADBC956-45AC-4816-A5F6-260642CBB0DD}" destId="{BD7E9BF9-AE4F-4517-BB33-B8D099CDA06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9143EF-66F0-4C6B-83DB-88FDD2E3154E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9871EA-EEBB-4344-BDC6-12619A26E574}">
      <dgm:prSet/>
      <dgm:spPr/>
      <dgm:t>
        <a:bodyPr/>
        <a:lstStyle/>
        <a:p>
          <a:r>
            <a:rPr lang="en-US"/>
            <a:t>Validasi Range Input dengan keterangan:</a:t>
          </a:r>
        </a:p>
      </dgm:t>
    </dgm:pt>
    <dgm:pt modelId="{FECEB683-5E89-41B7-A430-E4BCF2B592D7}" type="parTrans" cxnId="{385D3FF2-D737-4758-AB0D-5814DD6970D9}">
      <dgm:prSet/>
      <dgm:spPr/>
      <dgm:t>
        <a:bodyPr/>
        <a:lstStyle/>
        <a:p>
          <a:endParaRPr lang="en-US"/>
        </a:p>
      </dgm:t>
    </dgm:pt>
    <dgm:pt modelId="{46CCB028-728E-42D5-8FBA-0E64C8CA69F4}" type="sibTrans" cxnId="{385D3FF2-D737-4758-AB0D-5814DD6970D9}">
      <dgm:prSet/>
      <dgm:spPr/>
      <dgm:t>
        <a:bodyPr/>
        <a:lstStyle/>
        <a:p>
          <a:endParaRPr lang="en-US"/>
        </a:p>
      </dgm:t>
    </dgm:pt>
    <dgm:pt modelId="{88279750-29A6-4666-A055-B6353A642918}">
      <dgm:prSet custT="1"/>
      <dgm:spPr/>
      <dgm:t>
        <a:bodyPr/>
        <a:lstStyle/>
        <a:p>
          <a:r>
            <a:rPr lang="en-US" sz="2400" dirty="0" err="1"/>
            <a:t>Ukuran</a:t>
          </a:r>
          <a:r>
            <a:rPr lang="en-US" sz="2400" dirty="0"/>
            <a:t> 		= Dari 1-10</a:t>
          </a:r>
        </a:p>
      </dgm:t>
    </dgm:pt>
    <dgm:pt modelId="{00EB6BD9-8D86-4290-91DF-8B7903EF557F}" type="parTrans" cxnId="{1A3C6148-BADB-403B-9210-4962F88B4D55}">
      <dgm:prSet/>
      <dgm:spPr/>
      <dgm:t>
        <a:bodyPr/>
        <a:lstStyle/>
        <a:p>
          <a:endParaRPr lang="en-US"/>
        </a:p>
      </dgm:t>
    </dgm:pt>
    <dgm:pt modelId="{0CBD24C5-AD6E-4073-9868-6019974F6566}" type="sibTrans" cxnId="{1A3C6148-BADB-403B-9210-4962F88B4D55}">
      <dgm:prSet/>
      <dgm:spPr/>
      <dgm:t>
        <a:bodyPr/>
        <a:lstStyle/>
        <a:p>
          <a:endParaRPr lang="en-US"/>
        </a:p>
      </dgm:t>
    </dgm:pt>
    <dgm:pt modelId="{BE18DC4D-1FBE-4E14-8CB2-3D67A1709388}">
      <dgm:prSet custT="1"/>
      <dgm:spPr/>
      <dgm:t>
        <a:bodyPr/>
        <a:lstStyle/>
        <a:p>
          <a:r>
            <a:rPr lang="en-US" sz="2400" dirty="0" err="1"/>
            <a:t>Kenyamanan</a:t>
          </a:r>
          <a:r>
            <a:rPr lang="en-US" sz="2400" dirty="0"/>
            <a:t>		= Dari 1-10</a:t>
          </a:r>
        </a:p>
      </dgm:t>
    </dgm:pt>
    <dgm:pt modelId="{3DD4A597-1A92-4FF9-85BA-B718EDA0681E}" type="parTrans" cxnId="{0170836F-05B8-4212-9DC2-B0C6CCC5BFF6}">
      <dgm:prSet/>
      <dgm:spPr/>
      <dgm:t>
        <a:bodyPr/>
        <a:lstStyle/>
        <a:p>
          <a:endParaRPr lang="en-US"/>
        </a:p>
      </dgm:t>
    </dgm:pt>
    <dgm:pt modelId="{1972A1F1-C225-41C4-ADE8-83B4DA5F6B2D}" type="sibTrans" cxnId="{0170836F-05B8-4212-9DC2-B0C6CCC5BFF6}">
      <dgm:prSet/>
      <dgm:spPr/>
      <dgm:t>
        <a:bodyPr/>
        <a:lstStyle/>
        <a:p>
          <a:endParaRPr lang="en-US"/>
        </a:p>
      </dgm:t>
    </dgm:pt>
    <dgm:pt modelId="{8A532B30-FDEE-4B3A-A4DE-413CFB3FDA97}">
      <dgm:prSet custT="1"/>
      <dgm:spPr/>
      <dgm:t>
        <a:bodyPr/>
        <a:lstStyle/>
        <a:p>
          <a:r>
            <a:rPr lang="en-US" sz="2400" dirty="0" err="1"/>
            <a:t>Irit</a:t>
          </a:r>
          <a:r>
            <a:rPr lang="en-US" sz="2400" dirty="0"/>
            <a:t>			= Dari 1-10</a:t>
          </a:r>
        </a:p>
      </dgm:t>
    </dgm:pt>
    <dgm:pt modelId="{764BE392-7288-4A56-8C0F-285603677EB3}" type="parTrans" cxnId="{99AD63B1-7AAB-4C17-9AE7-DE306EE8404D}">
      <dgm:prSet/>
      <dgm:spPr/>
      <dgm:t>
        <a:bodyPr/>
        <a:lstStyle/>
        <a:p>
          <a:endParaRPr lang="en-US"/>
        </a:p>
      </dgm:t>
    </dgm:pt>
    <dgm:pt modelId="{B2B9A78E-10E8-4C1E-AF8B-689D73A2DAF6}" type="sibTrans" cxnId="{99AD63B1-7AAB-4C17-9AE7-DE306EE8404D}">
      <dgm:prSet/>
      <dgm:spPr/>
      <dgm:t>
        <a:bodyPr/>
        <a:lstStyle/>
        <a:p>
          <a:endParaRPr lang="en-US"/>
        </a:p>
      </dgm:t>
    </dgm:pt>
    <dgm:pt modelId="{F47065B0-41A1-437A-B32E-5FA9437C340B}">
      <dgm:prSet custT="1"/>
      <dgm:spPr/>
      <dgm:t>
        <a:bodyPr/>
        <a:lstStyle/>
        <a:p>
          <a:r>
            <a:rPr lang="en-US" sz="2400" dirty="0" err="1"/>
            <a:t>Kecepatan</a:t>
          </a:r>
          <a:r>
            <a:rPr lang="en-US" sz="2400" dirty="0"/>
            <a:t>		= Dari 1-10</a:t>
          </a:r>
        </a:p>
      </dgm:t>
    </dgm:pt>
    <dgm:pt modelId="{AC6B3DD3-C5A1-4CBF-AA82-01CE0B8EB131}" type="parTrans" cxnId="{453BFC77-960B-412D-8B21-2849888889FD}">
      <dgm:prSet/>
      <dgm:spPr/>
      <dgm:t>
        <a:bodyPr/>
        <a:lstStyle/>
        <a:p>
          <a:endParaRPr lang="en-US"/>
        </a:p>
      </dgm:t>
    </dgm:pt>
    <dgm:pt modelId="{CDA11C37-5EC9-4AEC-B99B-8E25C6F7A21D}" type="sibTrans" cxnId="{453BFC77-960B-412D-8B21-2849888889FD}">
      <dgm:prSet/>
      <dgm:spPr/>
      <dgm:t>
        <a:bodyPr/>
        <a:lstStyle/>
        <a:p>
          <a:endParaRPr lang="en-US"/>
        </a:p>
      </dgm:t>
    </dgm:pt>
    <dgm:pt modelId="{21909571-8B63-4054-8E98-C178ED4B441B}">
      <dgm:prSet custT="1"/>
      <dgm:spPr/>
      <dgm:t>
        <a:bodyPr/>
        <a:lstStyle/>
        <a:p>
          <a:r>
            <a:rPr lang="en-US" sz="2400" dirty="0"/>
            <a:t>Harga		= Di </a:t>
          </a:r>
          <a:r>
            <a:rPr lang="en-US" sz="2400" dirty="0" err="1"/>
            <a:t>atas</a:t>
          </a:r>
          <a:r>
            <a:rPr lang="en-US" sz="2400" dirty="0"/>
            <a:t> 0 (</a:t>
          </a:r>
          <a:r>
            <a:rPr lang="en-US" sz="2400" dirty="0" err="1"/>
            <a:t>dengan</a:t>
          </a:r>
          <a:r>
            <a:rPr lang="en-US" sz="2400" dirty="0"/>
            <a:t> 1 			                  </a:t>
          </a:r>
          <a:r>
            <a:rPr lang="en-US" sz="2400" dirty="0" err="1"/>
            <a:t>adalah</a:t>
          </a:r>
          <a:r>
            <a:rPr lang="en-US" sz="2400" dirty="0"/>
            <a:t> 100 </a:t>
          </a:r>
          <a:r>
            <a:rPr lang="en-US" sz="2400" dirty="0" err="1"/>
            <a:t>juta</a:t>
          </a:r>
          <a:r>
            <a:rPr lang="en-US" sz="2400" dirty="0"/>
            <a:t>)</a:t>
          </a:r>
        </a:p>
      </dgm:t>
    </dgm:pt>
    <dgm:pt modelId="{87E25134-987D-4C6B-BB40-744B8C09AE1A}" type="parTrans" cxnId="{8CA29741-AD61-4860-ACDD-00867D3B5B16}">
      <dgm:prSet/>
      <dgm:spPr/>
      <dgm:t>
        <a:bodyPr/>
        <a:lstStyle/>
        <a:p>
          <a:endParaRPr lang="en-US"/>
        </a:p>
      </dgm:t>
    </dgm:pt>
    <dgm:pt modelId="{4E6A78B2-6CA9-4FC2-A35A-52186D821D98}" type="sibTrans" cxnId="{8CA29741-AD61-4860-ACDD-00867D3B5B16}">
      <dgm:prSet/>
      <dgm:spPr/>
      <dgm:t>
        <a:bodyPr/>
        <a:lstStyle/>
        <a:p>
          <a:endParaRPr lang="en-US"/>
        </a:p>
      </dgm:t>
    </dgm:pt>
    <dgm:pt modelId="{DEA046BF-91EC-4698-8F7D-36A8ECAEB9F5}" type="pres">
      <dgm:prSet presAssocID="{F39143EF-66F0-4C6B-83DB-88FDD2E3154E}" presName="Name0" presStyleCnt="0">
        <dgm:presLayoutVars>
          <dgm:dir/>
          <dgm:animLvl val="lvl"/>
          <dgm:resizeHandles val="exact"/>
        </dgm:presLayoutVars>
      </dgm:prSet>
      <dgm:spPr/>
    </dgm:pt>
    <dgm:pt modelId="{1B79DA3B-1231-4929-975A-B5E5092BC347}" type="pres">
      <dgm:prSet presAssocID="{E69871EA-EEBB-4344-BDC6-12619A26E574}" presName="linNode" presStyleCnt="0"/>
      <dgm:spPr/>
    </dgm:pt>
    <dgm:pt modelId="{C32C8AD3-D004-44DE-9E30-4EDE2CCA643C}" type="pres">
      <dgm:prSet presAssocID="{E69871EA-EEBB-4344-BDC6-12619A26E574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DC6EB1E9-75D0-4A75-B1FA-3065C6CE9AD8}" type="pres">
      <dgm:prSet presAssocID="{E69871EA-EEBB-4344-BDC6-12619A26E574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87C7EE1F-3A87-4A36-BC3F-3ECF0C145D05}" type="presOf" srcId="{F39143EF-66F0-4C6B-83DB-88FDD2E3154E}" destId="{DEA046BF-91EC-4698-8F7D-36A8ECAEB9F5}" srcOrd="0" destOrd="0" presId="urn:microsoft.com/office/officeart/2005/8/layout/vList5"/>
    <dgm:cxn modelId="{8CA29741-AD61-4860-ACDD-00867D3B5B16}" srcId="{E69871EA-EEBB-4344-BDC6-12619A26E574}" destId="{21909571-8B63-4054-8E98-C178ED4B441B}" srcOrd="4" destOrd="0" parTransId="{87E25134-987D-4C6B-BB40-744B8C09AE1A}" sibTransId="{4E6A78B2-6CA9-4FC2-A35A-52186D821D98}"/>
    <dgm:cxn modelId="{1A3C6148-BADB-403B-9210-4962F88B4D55}" srcId="{E69871EA-EEBB-4344-BDC6-12619A26E574}" destId="{88279750-29A6-4666-A055-B6353A642918}" srcOrd="0" destOrd="0" parTransId="{00EB6BD9-8D86-4290-91DF-8B7903EF557F}" sibTransId="{0CBD24C5-AD6E-4073-9868-6019974F6566}"/>
    <dgm:cxn modelId="{0170836F-05B8-4212-9DC2-B0C6CCC5BFF6}" srcId="{E69871EA-EEBB-4344-BDC6-12619A26E574}" destId="{BE18DC4D-1FBE-4E14-8CB2-3D67A1709388}" srcOrd="1" destOrd="0" parTransId="{3DD4A597-1A92-4FF9-85BA-B718EDA0681E}" sibTransId="{1972A1F1-C225-41C4-ADE8-83B4DA5F6B2D}"/>
    <dgm:cxn modelId="{E524F055-158D-45E6-9F98-EB8E477A3266}" type="presOf" srcId="{E69871EA-EEBB-4344-BDC6-12619A26E574}" destId="{C32C8AD3-D004-44DE-9E30-4EDE2CCA643C}" srcOrd="0" destOrd="0" presId="urn:microsoft.com/office/officeart/2005/8/layout/vList5"/>
    <dgm:cxn modelId="{453BFC77-960B-412D-8B21-2849888889FD}" srcId="{E69871EA-EEBB-4344-BDC6-12619A26E574}" destId="{F47065B0-41A1-437A-B32E-5FA9437C340B}" srcOrd="3" destOrd="0" parTransId="{AC6B3DD3-C5A1-4CBF-AA82-01CE0B8EB131}" sibTransId="{CDA11C37-5EC9-4AEC-B99B-8E25C6F7A21D}"/>
    <dgm:cxn modelId="{A21C7D7F-08D7-4DA1-97AB-5D9D6B8C4F90}" type="presOf" srcId="{BE18DC4D-1FBE-4E14-8CB2-3D67A1709388}" destId="{DC6EB1E9-75D0-4A75-B1FA-3065C6CE9AD8}" srcOrd="0" destOrd="1" presId="urn:microsoft.com/office/officeart/2005/8/layout/vList5"/>
    <dgm:cxn modelId="{F1214997-C276-4614-AFBD-21E693B09DD0}" type="presOf" srcId="{8A532B30-FDEE-4B3A-A4DE-413CFB3FDA97}" destId="{DC6EB1E9-75D0-4A75-B1FA-3065C6CE9AD8}" srcOrd="0" destOrd="2" presId="urn:microsoft.com/office/officeart/2005/8/layout/vList5"/>
    <dgm:cxn modelId="{958B97AC-EA19-4347-AD10-79BFF22A4B31}" type="presOf" srcId="{21909571-8B63-4054-8E98-C178ED4B441B}" destId="{DC6EB1E9-75D0-4A75-B1FA-3065C6CE9AD8}" srcOrd="0" destOrd="4" presId="urn:microsoft.com/office/officeart/2005/8/layout/vList5"/>
    <dgm:cxn modelId="{99AD63B1-7AAB-4C17-9AE7-DE306EE8404D}" srcId="{E69871EA-EEBB-4344-BDC6-12619A26E574}" destId="{8A532B30-FDEE-4B3A-A4DE-413CFB3FDA97}" srcOrd="2" destOrd="0" parTransId="{764BE392-7288-4A56-8C0F-285603677EB3}" sibTransId="{B2B9A78E-10E8-4C1E-AF8B-689D73A2DAF6}"/>
    <dgm:cxn modelId="{7EA42BEF-06B7-4FE5-9AA0-023C946AE035}" type="presOf" srcId="{88279750-29A6-4666-A055-B6353A642918}" destId="{DC6EB1E9-75D0-4A75-B1FA-3065C6CE9AD8}" srcOrd="0" destOrd="0" presId="urn:microsoft.com/office/officeart/2005/8/layout/vList5"/>
    <dgm:cxn modelId="{385D3FF2-D737-4758-AB0D-5814DD6970D9}" srcId="{F39143EF-66F0-4C6B-83DB-88FDD2E3154E}" destId="{E69871EA-EEBB-4344-BDC6-12619A26E574}" srcOrd="0" destOrd="0" parTransId="{FECEB683-5E89-41B7-A430-E4BCF2B592D7}" sibTransId="{46CCB028-728E-42D5-8FBA-0E64C8CA69F4}"/>
    <dgm:cxn modelId="{D8F9DFFE-170D-4451-A1A9-2172195B2E82}" type="presOf" srcId="{F47065B0-41A1-437A-B32E-5FA9437C340B}" destId="{DC6EB1E9-75D0-4A75-B1FA-3065C6CE9AD8}" srcOrd="0" destOrd="3" presId="urn:microsoft.com/office/officeart/2005/8/layout/vList5"/>
    <dgm:cxn modelId="{54E71C03-2357-48F2-95F2-9E05CCEB33D3}" type="presParOf" srcId="{DEA046BF-91EC-4698-8F7D-36A8ECAEB9F5}" destId="{1B79DA3B-1231-4929-975A-B5E5092BC347}" srcOrd="0" destOrd="0" presId="urn:microsoft.com/office/officeart/2005/8/layout/vList5"/>
    <dgm:cxn modelId="{4E63A12A-F47F-4088-AF4F-EB7DB54A00BC}" type="presParOf" srcId="{1B79DA3B-1231-4929-975A-B5E5092BC347}" destId="{C32C8AD3-D004-44DE-9E30-4EDE2CCA643C}" srcOrd="0" destOrd="0" presId="urn:microsoft.com/office/officeart/2005/8/layout/vList5"/>
    <dgm:cxn modelId="{F247CD63-44C5-4D53-BA37-86F8E67BE557}" type="presParOf" srcId="{1B79DA3B-1231-4929-975A-B5E5092BC347}" destId="{DC6EB1E9-75D0-4A75-B1FA-3065C6CE9A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50EF20-F4FA-4837-9904-F73046599345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D82661-555B-45D5-A480-54D6138660E1}">
      <dgm:prSet/>
      <dgm:spPr/>
      <dgm:t>
        <a:bodyPr/>
        <a:lstStyle/>
        <a:p>
          <a:r>
            <a:rPr lang="en-US" dirty="0" err="1"/>
            <a:t>Membaca</a:t>
          </a:r>
          <a:r>
            <a:rPr lang="en-US" dirty="0"/>
            <a:t> </a:t>
          </a:r>
          <a:r>
            <a:rPr lang="en-US" dirty="0" err="1"/>
            <a:t>Inputan</a:t>
          </a:r>
          <a:endParaRPr lang="en-US" dirty="0"/>
        </a:p>
      </dgm:t>
    </dgm:pt>
    <dgm:pt modelId="{0F58B078-4949-49AA-BBEB-A1BDFD2E0473}" type="parTrans" cxnId="{B4EC08CB-A74A-4B7F-BF02-179BC6E958F3}">
      <dgm:prSet/>
      <dgm:spPr/>
      <dgm:t>
        <a:bodyPr/>
        <a:lstStyle/>
        <a:p>
          <a:endParaRPr lang="en-US"/>
        </a:p>
      </dgm:t>
    </dgm:pt>
    <dgm:pt modelId="{3C5ED1AB-4DC9-4069-9BB4-4AADCB5C4BA7}" type="sibTrans" cxnId="{B4EC08CB-A74A-4B7F-BF02-179BC6E958F3}">
      <dgm:prSet/>
      <dgm:spPr/>
      <dgm:t>
        <a:bodyPr/>
        <a:lstStyle/>
        <a:p>
          <a:endParaRPr lang="en-US"/>
        </a:p>
      </dgm:t>
    </dgm:pt>
    <dgm:pt modelId="{01743AE3-123F-4A7C-AF0B-E22BDB160B5E}">
      <dgm:prSet/>
      <dgm:spPr/>
      <dgm:t>
        <a:bodyPr/>
        <a:lstStyle/>
        <a:p>
          <a:r>
            <a:rPr lang="en-US"/>
            <a:t>Prapemrosesan Data</a:t>
          </a:r>
        </a:p>
      </dgm:t>
    </dgm:pt>
    <dgm:pt modelId="{937F4076-429E-4BC5-82C7-B6716E7C2063}" type="parTrans" cxnId="{44FE0F13-8A07-409A-99CB-FB0172F2F2E5}">
      <dgm:prSet/>
      <dgm:spPr/>
      <dgm:t>
        <a:bodyPr/>
        <a:lstStyle/>
        <a:p>
          <a:endParaRPr lang="en-US"/>
        </a:p>
      </dgm:t>
    </dgm:pt>
    <dgm:pt modelId="{4C1588F7-0AB3-413F-8B46-825B233A45D5}" type="sibTrans" cxnId="{44FE0F13-8A07-409A-99CB-FB0172F2F2E5}">
      <dgm:prSet/>
      <dgm:spPr/>
      <dgm:t>
        <a:bodyPr/>
        <a:lstStyle/>
        <a:p>
          <a:endParaRPr lang="en-US"/>
        </a:p>
      </dgm:t>
    </dgm:pt>
    <dgm:pt modelId="{099C9A9C-10E9-4527-840D-E976610A5DCA}">
      <dgm:prSet/>
      <dgm:spPr/>
      <dgm:t>
        <a:bodyPr/>
        <a:lstStyle/>
        <a:p>
          <a:r>
            <a:rPr lang="en-US"/>
            <a:t>Perhitungan Jarak</a:t>
          </a:r>
        </a:p>
      </dgm:t>
    </dgm:pt>
    <dgm:pt modelId="{A500125C-A9F7-4FE5-9552-D11817D84BFF}" type="parTrans" cxnId="{E001D513-EEE2-43D3-9C18-505BB57599CD}">
      <dgm:prSet/>
      <dgm:spPr/>
      <dgm:t>
        <a:bodyPr/>
        <a:lstStyle/>
        <a:p>
          <a:endParaRPr lang="en-US"/>
        </a:p>
      </dgm:t>
    </dgm:pt>
    <dgm:pt modelId="{CD3CA87D-5009-4244-A5F2-0B11150D0668}" type="sibTrans" cxnId="{E001D513-EEE2-43D3-9C18-505BB57599CD}">
      <dgm:prSet/>
      <dgm:spPr/>
      <dgm:t>
        <a:bodyPr/>
        <a:lstStyle/>
        <a:p>
          <a:endParaRPr lang="en-US"/>
        </a:p>
      </dgm:t>
    </dgm:pt>
    <dgm:pt modelId="{44FEB8A8-2DA6-4CC0-B658-020EA842E03D}">
      <dgm:prSet/>
      <dgm:spPr/>
      <dgm:t>
        <a:bodyPr/>
        <a:lstStyle/>
        <a:p>
          <a:r>
            <a:rPr lang="en-US"/>
            <a:t>Klasifikasi KNN</a:t>
          </a:r>
        </a:p>
      </dgm:t>
    </dgm:pt>
    <dgm:pt modelId="{A5FFC118-C987-42FD-99E8-B0907A1C0488}" type="parTrans" cxnId="{B9DFD09D-1EFB-4E27-9C78-D2AE97B55246}">
      <dgm:prSet/>
      <dgm:spPr/>
      <dgm:t>
        <a:bodyPr/>
        <a:lstStyle/>
        <a:p>
          <a:endParaRPr lang="en-US"/>
        </a:p>
      </dgm:t>
    </dgm:pt>
    <dgm:pt modelId="{9BB8859F-E034-4DED-AF3F-56B561080D56}" type="sibTrans" cxnId="{B9DFD09D-1EFB-4E27-9C78-D2AE97B55246}">
      <dgm:prSet/>
      <dgm:spPr/>
      <dgm:t>
        <a:bodyPr/>
        <a:lstStyle/>
        <a:p>
          <a:endParaRPr lang="en-US"/>
        </a:p>
      </dgm:t>
    </dgm:pt>
    <dgm:pt modelId="{ECC65BA5-D69D-4C44-B93A-B646690247A1}">
      <dgm:prSet/>
      <dgm:spPr/>
      <dgm:t>
        <a:bodyPr/>
        <a:lstStyle/>
        <a:p>
          <a:r>
            <a:rPr lang="en-US"/>
            <a:t>Mengeluarkan File Rekomendasi</a:t>
          </a:r>
        </a:p>
      </dgm:t>
    </dgm:pt>
    <dgm:pt modelId="{24B4782F-4228-484C-A9DF-1A79359D64DD}" type="parTrans" cxnId="{05299FDE-C62F-4956-98E5-8F19CA41714C}">
      <dgm:prSet/>
      <dgm:spPr/>
      <dgm:t>
        <a:bodyPr/>
        <a:lstStyle/>
        <a:p>
          <a:endParaRPr lang="en-US"/>
        </a:p>
      </dgm:t>
    </dgm:pt>
    <dgm:pt modelId="{F903C5E4-7D87-4BBC-A5AE-A93515496C7C}" type="sibTrans" cxnId="{05299FDE-C62F-4956-98E5-8F19CA41714C}">
      <dgm:prSet/>
      <dgm:spPr/>
      <dgm:t>
        <a:bodyPr/>
        <a:lstStyle/>
        <a:p>
          <a:endParaRPr lang="en-US"/>
        </a:p>
      </dgm:t>
    </dgm:pt>
    <dgm:pt modelId="{2C597E1C-FE64-4D77-923B-4ADD2D16E892}" type="pres">
      <dgm:prSet presAssocID="{9150EF20-F4FA-4837-9904-F73046599345}" presName="diagram" presStyleCnt="0">
        <dgm:presLayoutVars>
          <dgm:dir/>
          <dgm:resizeHandles val="exact"/>
        </dgm:presLayoutVars>
      </dgm:prSet>
      <dgm:spPr/>
    </dgm:pt>
    <dgm:pt modelId="{44A0F3AB-90B4-4E58-9904-EA54D50958C7}" type="pres">
      <dgm:prSet presAssocID="{C0D82661-555B-45D5-A480-54D6138660E1}" presName="node" presStyleLbl="node1" presStyleIdx="0" presStyleCnt="5">
        <dgm:presLayoutVars>
          <dgm:bulletEnabled val="1"/>
        </dgm:presLayoutVars>
      </dgm:prSet>
      <dgm:spPr/>
    </dgm:pt>
    <dgm:pt modelId="{4ED93205-A033-4BE2-8995-2F2664A507C6}" type="pres">
      <dgm:prSet presAssocID="{3C5ED1AB-4DC9-4069-9BB4-4AADCB5C4BA7}" presName="sibTrans" presStyleCnt="0"/>
      <dgm:spPr/>
    </dgm:pt>
    <dgm:pt modelId="{11079204-8A78-4DD9-8345-5930612CAD4E}" type="pres">
      <dgm:prSet presAssocID="{01743AE3-123F-4A7C-AF0B-E22BDB160B5E}" presName="node" presStyleLbl="node1" presStyleIdx="1" presStyleCnt="5">
        <dgm:presLayoutVars>
          <dgm:bulletEnabled val="1"/>
        </dgm:presLayoutVars>
      </dgm:prSet>
      <dgm:spPr/>
    </dgm:pt>
    <dgm:pt modelId="{7E406EC7-4D99-44C9-97E3-1A887289048E}" type="pres">
      <dgm:prSet presAssocID="{4C1588F7-0AB3-413F-8B46-825B233A45D5}" presName="sibTrans" presStyleCnt="0"/>
      <dgm:spPr/>
    </dgm:pt>
    <dgm:pt modelId="{58B546C9-01AC-4023-A990-DE2B79321FD9}" type="pres">
      <dgm:prSet presAssocID="{099C9A9C-10E9-4527-840D-E976610A5DCA}" presName="node" presStyleLbl="node1" presStyleIdx="2" presStyleCnt="5">
        <dgm:presLayoutVars>
          <dgm:bulletEnabled val="1"/>
        </dgm:presLayoutVars>
      </dgm:prSet>
      <dgm:spPr/>
    </dgm:pt>
    <dgm:pt modelId="{ECED838E-D17F-45A6-A8A0-A328C55F5E3F}" type="pres">
      <dgm:prSet presAssocID="{CD3CA87D-5009-4244-A5F2-0B11150D0668}" presName="sibTrans" presStyleCnt="0"/>
      <dgm:spPr/>
    </dgm:pt>
    <dgm:pt modelId="{224F2E54-BD74-465B-8519-C13E291C4E32}" type="pres">
      <dgm:prSet presAssocID="{44FEB8A8-2DA6-4CC0-B658-020EA842E03D}" presName="node" presStyleLbl="node1" presStyleIdx="3" presStyleCnt="5">
        <dgm:presLayoutVars>
          <dgm:bulletEnabled val="1"/>
        </dgm:presLayoutVars>
      </dgm:prSet>
      <dgm:spPr/>
    </dgm:pt>
    <dgm:pt modelId="{FA7E718B-0A46-4379-9224-5EAB55060F26}" type="pres">
      <dgm:prSet presAssocID="{9BB8859F-E034-4DED-AF3F-56B561080D56}" presName="sibTrans" presStyleCnt="0"/>
      <dgm:spPr/>
    </dgm:pt>
    <dgm:pt modelId="{2B5C5B82-C0AA-4F90-96ED-98CBF63D3C6F}" type="pres">
      <dgm:prSet presAssocID="{ECC65BA5-D69D-4C44-B93A-B646690247A1}" presName="node" presStyleLbl="node1" presStyleIdx="4" presStyleCnt="5">
        <dgm:presLayoutVars>
          <dgm:bulletEnabled val="1"/>
        </dgm:presLayoutVars>
      </dgm:prSet>
      <dgm:spPr/>
    </dgm:pt>
  </dgm:ptLst>
  <dgm:cxnLst>
    <dgm:cxn modelId="{44FE0F13-8A07-409A-99CB-FB0172F2F2E5}" srcId="{9150EF20-F4FA-4837-9904-F73046599345}" destId="{01743AE3-123F-4A7C-AF0B-E22BDB160B5E}" srcOrd="1" destOrd="0" parTransId="{937F4076-429E-4BC5-82C7-B6716E7C2063}" sibTransId="{4C1588F7-0AB3-413F-8B46-825B233A45D5}"/>
    <dgm:cxn modelId="{E001D513-EEE2-43D3-9C18-505BB57599CD}" srcId="{9150EF20-F4FA-4837-9904-F73046599345}" destId="{099C9A9C-10E9-4527-840D-E976610A5DCA}" srcOrd="2" destOrd="0" parTransId="{A500125C-A9F7-4FE5-9552-D11817D84BFF}" sibTransId="{CD3CA87D-5009-4244-A5F2-0B11150D0668}"/>
    <dgm:cxn modelId="{DC719418-4016-4F17-BBE8-A95C889D9FB6}" type="presOf" srcId="{C0D82661-555B-45D5-A480-54D6138660E1}" destId="{44A0F3AB-90B4-4E58-9904-EA54D50958C7}" srcOrd="0" destOrd="0" presId="urn:microsoft.com/office/officeart/2005/8/layout/default"/>
    <dgm:cxn modelId="{739A6651-7B35-4B94-A29F-B910F9471802}" type="presOf" srcId="{01743AE3-123F-4A7C-AF0B-E22BDB160B5E}" destId="{11079204-8A78-4DD9-8345-5930612CAD4E}" srcOrd="0" destOrd="0" presId="urn:microsoft.com/office/officeart/2005/8/layout/default"/>
    <dgm:cxn modelId="{B9DFD09D-1EFB-4E27-9C78-D2AE97B55246}" srcId="{9150EF20-F4FA-4837-9904-F73046599345}" destId="{44FEB8A8-2DA6-4CC0-B658-020EA842E03D}" srcOrd="3" destOrd="0" parTransId="{A5FFC118-C987-42FD-99E8-B0907A1C0488}" sibTransId="{9BB8859F-E034-4DED-AF3F-56B561080D56}"/>
    <dgm:cxn modelId="{23A76BB5-4DC7-4CE4-B89E-EFD6D5C193C0}" type="presOf" srcId="{44FEB8A8-2DA6-4CC0-B658-020EA842E03D}" destId="{224F2E54-BD74-465B-8519-C13E291C4E32}" srcOrd="0" destOrd="0" presId="urn:microsoft.com/office/officeart/2005/8/layout/default"/>
    <dgm:cxn modelId="{C490ACB8-2095-4341-B128-534D6EDD5052}" type="presOf" srcId="{ECC65BA5-D69D-4C44-B93A-B646690247A1}" destId="{2B5C5B82-C0AA-4F90-96ED-98CBF63D3C6F}" srcOrd="0" destOrd="0" presId="urn:microsoft.com/office/officeart/2005/8/layout/default"/>
    <dgm:cxn modelId="{B4EC08CB-A74A-4B7F-BF02-179BC6E958F3}" srcId="{9150EF20-F4FA-4837-9904-F73046599345}" destId="{C0D82661-555B-45D5-A480-54D6138660E1}" srcOrd="0" destOrd="0" parTransId="{0F58B078-4949-49AA-BBEB-A1BDFD2E0473}" sibTransId="{3C5ED1AB-4DC9-4069-9BB4-4AADCB5C4BA7}"/>
    <dgm:cxn modelId="{05299FDE-C62F-4956-98E5-8F19CA41714C}" srcId="{9150EF20-F4FA-4837-9904-F73046599345}" destId="{ECC65BA5-D69D-4C44-B93A-B646690247A1}" srcOrd="4" destOrd="0" parTransId="{24B4782F-4228-484C-A9DF-1A79359D64DD}" sibTransId="{F903C5E4-7D87-4BBC-A5AE-A93515496C7C}"/>
    <dgm:cxn modelId="{A54B0DE1-334F-45EC-939D-F2392E8A8C78}" type="presOf" srcId="{099C9A9C-10E9-4527-840D-E976610A5DCA}" destId="{58B546C9-01AC-4023-A990-DE2B79321FD9}" srcOrd="0" destOrd="0" presId="urn:microsoft.com/office/officeart/2005/8/layout/default"/>
    <dgm:cxn modelId="{93AF22EB-D2A1-4335-A0C2-15FA1ACD9DEE}" type="presOf" srcId="{9150EF20-F4FA-4837-9904-F73046599345}" destId="{2C597E1C-FE64-4D77-923B-4ADD2D16E892}" srcOrd="0" destOrd="0" presId="urn:microsoft.com/office/officeart/2005/8/layout/default"/>
    <dgm:cxn modelId="{804F51ED-9916-4FCC-BCEC-3190F56C3F8A}" type="presParOf" srcId="{2C597E1C-FE64-4D77-923B-4ADD2D16E892}" destId="{44A0F3AB-90B4-4E58-9904-EA54D50958C7}" srcOrd="0" destOrd="0" presId="urn:microsoft.com/office/officeart/2005/8/layout/default"/>
    <dgm:cxn modelId="{F77E3190-1634-446E-A93E-34882E53671C}" type="presParOf" srcId="{2C597E1C-FE64-4D77-923B-4ADD2D16E892}" destId="{4ED93205-A033-4BE2-8995-2F2664A507C6}" srcOrd="1" destOrd="0" presId="urn:microsoft.com/office/officeart/2005/8/layout/default"/>
    <dgm:cxn modelId="{0609D848-B9EA-4A0D-8387-78A829E98284}" type="presParOf" srcId="{2C597E1C-FE64-4D77-923B-4ADD2D16E892}" destId="{11079204-8A78-4DD9-8345-5930612CAD4E}" srcOrd="2" destOrd="0" presId="urn:microsoft.com/office/officeart/2005/8/layout/default"/>
    <dgm:cxn modelId="{336F3E49-18F0-441E-9A71-D5B8BA701681}" type="presParOf" srcId="{2C597E1C-FE64-4D77-923B-4ADD2D16E892}" destId="{7E406EC7-4D99-44C9-97E3-1A887289048E}" srcOrd="3" destOrd="0" presId="urn:microsoft.com/office/officeart/2005/8/layout/default"/>
    <dgm:cxn modelId="{A059F37B-510C-449D-95B6-D30257916B70}" type="presParOf" srcId="{2C597E1C-FE64-4D77-923B-4ADD2D16E892}" destId="{58B546C9-01AC-4023-A990-DE2B79321FD9}" srcOrd="4" destOrd="0" presId="urn:microsoft.com/office/officeart/2005/8/layout/default"/>
    <dgm:cxn modelId="{87965416-BF4A-464A-A3D5-712D9A12F333}" type="presParOf" srcId="{2C597E1C-FE64-4D77-923B-4ADD2D16E892}" destId="{ECED838E-D17F-45A6-A8A0-A328C55F5E3F}" srcOrd="5" destOrd="0" presId="urn:microsoft.com/office/officeart/2005/8/layout/default"/>
    <dgm:cxn modelId="{4C59CAC9-E3A6-41E2-8EE5-BF8F84124E4F}" type="presParOf" srcId="{2C597E1C-FE64-4D77-923B-4ADD2D16E892}" destId="{224F2E54-BD74-465B-8519-C13E291C4E32}" srcOrd="6" destOrd="0" presId="urn:microsoft.com/office/officeart/2005/8/layout/default"/>
    <dgm:cxn modelId="{A22FAD16-2E70-44C0-9DF2-2F980E407FC6}" type="presParOf" srcId="{2C597E1C-FE64-4D77-923B-4ADD2D16E892}" destId="{FA7E718B-0A46-4379-9224-5EAB55060F26}" srcOrd="7" destOrd="0" presId="urn:microsoft.com/office/officeart/2005/8/layout/default"/>
    <dgm:cxn modelId="{45BDBCEE-F501-4B6A-BA4F-4F690B40BD73}" type="presParOf" srcId="{2C597E1C-FE64-4D77-923B-4ADD2D16E892}" destId="{2B5C5B82-C0AA-4F90-96ED-98CBF63D3C6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8A7AC-855C-479E-8C4D-2E885C043719}">
      <dsp:nvSpPr>
        <dsp:cNvPr id="0" name=""/>
        <dsp:cNvSpPr/>
      </dsp:nvSpPr>
      <dsp:spPr>
        <a:xfrm>
          <a:off x="0" y="522268"/>
          <a:ext cx="3135374" cy="18812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Penggunaan Ukuran Jarak</a:t>
          </a:r>
        </a:p>
      </dsp:txBody>
      <dsp:txXfrm>
        <a:off x="0" y="522268"/>
        <a:ext cx="3135374" cy="1881224"/>
      </dsp:txXfrm>
    </dsp:sp>
    <dsp:sp modelId="{9DCAD89C-478D-4AA0-B223-23435BE5D26A}">
      <dsp:nvSpPr>
        <dsp:cNvPr id="0" name=""/>
        <dsp:cNvSpPr/>
      </dsp:nvSpPr>
      <dsp:spPr>
        <a:xfrm>
          <a:off x="3448912" y="522268"/>
          <a:ext cx="3135374" cy="18812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Teknik Prapemrosesan Data</a:t>
          </a:r>
        </a:p>
      </dsp:txBody>
      <dsp:txXfrm>
        <a:off x="3448912" y="522268"/>
        <a:ext cx="3135374" cy="1881224"/>
      </dsp:txXfrm>
    </dsp:sp>
    <dsp:sp modelId="{BD7E9BF9-AE4F-4517-BB33-B8D099CDA06F}">
      <dsp:nvSpPr>
        <dsp:cNvPr id="0" name=""/>
        <dsp:cNvSpPr/>
      </dsp:nvSpPr>
      <dsp:spPr>
        <a:xfrm>
          <a:off x="6897824" y="522268"/>
          <a:ext cx="3135374" cy="18812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Strategi Penggunaan Algoritma KNN</a:t>
          </a:r>
        </a:p>
      </dsp:txBody>
      <dsp:txXfrm>
        <a:off x="6897824" y="522268"/>
        <a:ext cx="3135374" cy="1881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EB1E9-75D0-4A75-B1FA-3065C6CE9AD8}">
      <dsp:nvSpPr>
        <dsp:cNvPr id="0" name=""/>
        <dsp:cNvSpPr/>
      </dsp:nvSpPr>
      <dsp:spPr>
        <a:xfrm rot="5400000">
          <a:off x="6165731" y="-1819036"/>
          <a:ext cx="2777694" cy="71101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Ukuran</a:t>
          </a:r>
          <a:r>
            <a:rPr lang="en-US" sz="2400" kern="1200" dirty="0"/>
            <a:t> 		= Dari 1-10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Kenyamanan</a:t>
          </a:r>
          <a:r>
            <a:rPr lang="en-US" sz="2400" kern="1200" dirty="0"/>
            <a:t>		= Dari 1-10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Irit</a:t>
          </a:r>
          <a:r>
            <a:rPr lang="en-US" sz="2400" kern="1200" dirty="0"/>
            <a:t>			= Dari 1-10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Kecepatan</a:t>
          </a:r>
          <a:r>
            <a:rPr lang="en-US" sz="2400" kern="1200" dirty="0"/>
            <a:t>		= Dari 1-10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Harga		= Di </a:t>
          </a:r>
          <a:r>
            <a:rPr lang="en-US" sz="2400" kern="1200" dirty="0" err="1"/>
            <a:t>atas</a:t>
          </a:r>
          <a:r>
            <a:rPr lang="en-US" sz="2400" kern="1200" dirty="0"/>
            <a:t> 0 (</a:t>
          </a:r>
          <a:r>
            <a:rPr lang="en-US" sz="2400" kern="1200" dirty="0" err="1"/>
            <a:t>dengan</a:t>
          </a:r>
          <a:r>
            <a:rPr lang="en-US" sz="2400" kern="1200" dirty="0"/>
            <a:t> 1 			                  </a:t>
          </a:r>
          <a:r>
            <a:rPr lang="en-US" sz="2400" kern="1200" dirty="0" err="1"/>
            <a:t>adalah</a:t>
          </a:r>
          <a:r>
            <a:rPr lang="en-US" sz="2400" kern="1200" dirty="0"/>
            <a:t> 100 </a:t>
          </a:r>
          <a:r>
            <a:rPr lang="en-US" sz="2400" kern="1200" dirty="0" err="1"/>
            <a:t>juta</a:t>
          </a:r>
          <a:r>
            <a:rPr lang="en-US" sz="2400" kern="1200" dirty="0"/>
            <a:t>)</a:t>
          </a:r>
        </a:p>
      </dsp:txBody>
      <dsp:txXfrm rot="-5400000">
        <a:off x="3999483" y="482808"/>
        <a:ext cx="6974595" cy="2506502"/>
      </dsp:txXfrm>
    </dsp:sp>
    <dsp:sp modelId="{C32C8AD3-D004-44DE-9E30-4EDE2CCA643C}">
      <dsp:nvSpPr>
        <dsp:cNvPr id="0" name=""/>
        <dsp:cNvSpPr/>
      </dsp:nvSpPr>
      <dsp:spPr>
        <a:xfrm>
          <a:off x="0" y="0"/>
          <a:ext cx="3999482" cy="34721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Validasi Range Input dengan keterangan:</a:t>
          </a:r>
        </a:p>
      </dsp:txBody>
      <dsp:txXfrm>
        <a:off x="169495" y="169495"/>
        <a:ext cx="3660492" cy="31331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0F3AB-90B4-4E58-9904-EA54D50958C7}">
      <dsp:nvSpPr>
        <dsp:cNvPr id="0" name=""/>
        <dsp:cNvSpPr/>
      </dsp:nvSpPr>
      <dsp:spPr>
        <a:xfrm>
          <a:off x="1284556" y="1257"/>
          <a:ext cx="2668925" cy="1601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Membaca</a:t>
          </a:r>
          <a:r>
            <a:rPr lang="en-US" sz="2700" kern="1200" dirty="0"/>
            <a:t> </a:t>
          </a:r>
          <a:r>
            <a:rPr lang="en-US" sz="2700" kern="1200" dirty="0" err="1"/>
            <a:t>Inputan</a:t>
          </a:r>
          <a:endParaRPr lang="en-US" sz="2700" kern="1200" dirty="0"/>
        </a:p>
      </dsp:txBody>
      <dsp:txXfrm>
        <a:off x="1284556" y="1257"/>
        <a:ext cx="2668925" cy="1601355"/>
      </dsp:txXfrm>
    </dsp:sp>
    <dsp:sp modelId="{11079204-8A78-4DD9-8345-5930612CAD4E}">
      <dsp:nvSpPr>
        <dsp:cNvPr id="0" name=""/>
        <dsp:cNvSpPr/>
      </dsp:nvSpPr>
      <dsp:spPr>
        <a:xfrm>
          <a:off x="4220374" y="1257"/>
          <a:ext cx="2668925" cy="1601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Prapemrosesan Data</a:t>
          </a:r>
        </a:p>
      </dsp:txBody>
      <dsp:txXfrm>
        <a:off x="4220374" y="1257"/>
        <a:ext cx="2668925" cy="1601355"/>
      </dsp:txXfrm>
    </dsp:sp>
    <dsp:sp modelId="{58B546C9-01AC-4023-A990-DE2B79321FD9}">
      <dsp:nvSpPr>
        <dsp:cNvPr id="0" name=""/>
        <dsp:cNvSpPr/>
      </dsp:nvSpPr>
      <dsp:spPr>
        <a:xfrm>
          <a:off x="7156192" y="1257"/>
          <a:ext cx="2668925" cy="1601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Perhitungan Jarak</a:t>
          </a:r>
        </a:p>
      </dsp:txBody>
      <dsp:txXfrm>
        <a:off x="7156192" y="1257"/>
        <a:ext cx="2668925" cy="1601355"/>
      </dsp:txXfrm>
    </dsp:sp>
    <dsp:sp modelId="{224F2E54-BD74-465B-8519-C13E291C4E32}">
      <dsp:nvSpPr>
        <dsp:cNvPr id="0" name=""/>
        <dsp:cNvSpPr/>
      </dsp:nvSpPr>
      <dsp:spPr>
        <a:xfrm>
          <a:off x="2752465" y="1869505"/>
          <a:ext cx="2668925" cy="1601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Klasifikasi KNN</a:t>
          </a:r>
        </a:p>
      </dsp:txBody>
      <dsp:txXfrm>
        <a:off x="2752465" y="1869505"/>
        <a:ext cx="2668925" cy="1601355"/>
      </dsp:txXfrm>
    </dsp:sp>
    <dsp:sp modelId="{2B5C5B82-C0AA-4F90-96ED-98CBF63D3C6F}">
      <dsp:nvSpPr>
        <dsp:cNvPr id="0" name=""/>
        <dsp:cNvSpPr/>
      </dsp:nvSpPr>
      <dsp:spPr>
        <a:xfrm>
          <a:off x="5688283" y="1869505"/>
          <a:ext cx="2668925" cy="1601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Mengeluarkan File Rekomendasi</a:t>
          </a:r>
        </a:p>
      </dsp:txBody>
      <dsp:txXfrm>
        <a:off x="5688283" y="1869505"/>
        <a:ext cx="2668925" cy="1601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463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7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0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6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98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2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9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6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67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4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9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0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C8C77-5BEC-4AB8-A514-EA9F005C4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r>
              <a:rPr lang="en-US" dirty="0"/>
              <a:t>K NEAREST NEIGHBOUR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0D731-2424-4AAE-9A39-34F3B2C97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70001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Otniel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Abiezer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(1301180469)</a:t>
            </a:r>
          </a:p>
          <a:p>
            <a:pPr algn="l"/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Muhammad Haidir Ali (1301180205)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9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6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4" name="Picture 3" descr="Metal tic-tac-toe game pieces">
            <a:extLst>
              <a:ext uri="{FF2B5EF4-FFF2-40B4-BE49-F238E27FC236}">
                <a16:creationId xmlns:a16="http://schemas.microsoft.com/office/drawing/2014/main" id="{F756F26C-9601-41BE-BFAA-A5F0F6776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3" r="23350"/>
          <a:stretch/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8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B711-8B2A-4FA9-B976-75AB6700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089" y="246062"/>
            <a:ext cx="4457690" cy="172085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 dirty="0" err="1"/>
              <a:t>Klasifikasi</a:t>
            </a:r>
            <a:r>
              <a:rPr lang="en-US" sz="4800" dirty="0"/>
              <a:t> KNN</a:t>
            </a:r>
          </a:p>
        </p:txBody>
      </p:sp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FAE7F8C-8304-4CB3-BFA7-8908A93CD58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89" y="1685558"/>
            <a:ext cx="5759450" cy="28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86D6CAA3-7315-444E-B676-2D1D4A23DC0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43"/>
          <a:stretch/>
        </p:blipFill>
        <p:spPr bwMode="auto">
          <a:xfrm>
            <a:off x="784089" y="4703079"/>
            <a:ext cx="4582425" cy="2042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0E6BD96-339D-4B98-9CD6-E8D16A85C456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73"/>
          <a:stretch/>
        </p:blipFill>
        <p:spPr bwMode="auto">
          <a:xfrm>
            <a:off x="7219384" y="3429000"/>
            <a:ext cx="4582425" cy="1926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78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DE205-7AB0-4F19-A0CB-8FA58630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400"/>
              <a:t>Mengeluarkan File Rekomendasi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8E44AFC-54E0-4249-8498-54B21ECD4F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339" y="3955686"/>
            <a:ext cx="11109674" cy="1249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27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FBE25-2E2D-47EB-8BC1-B9A46D64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 dirty="0"/>
              <a:t>Main Program</a:t>
            </a:r>
          </a:p>
        </p:txBody>
      </p:sp>
      <p:cxnSp>
        <p:nvCxnSpPr>
          <p:cNvPr id="25" name="Straight Connector 18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803EFCD-EE34-4F9B-896E-857170114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43213"/>
            <a:ext cx="12192000" cy="401478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448B466-F09E-4205-8D13-492CCD9AD2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8207" y="3384000"/>
            <a:ext cx="6275937" cy="293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063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47A0-5F5C-4965-B576-3C0C805B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AF5FF-2624-445C-98D3-79E4141500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2618" y="1687241"/>
            <a:ext cx="7535622" cy="254558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D0CC8-9389-4F91-923F-4AA6B5610B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2618" y="4579591"/>
            <a:ext cx="2705714" cy="154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0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A580-BD68-4624-B39B-70978847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000" y="427220"/>
            <a:ext cx="6696000" cy="1077218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Kesimpulan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3B9D3A-F8F6-4354-8088-6E520C2A6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4300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EE14-6FF6-4E08-B892-9F8FB40A9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000" y="2391877"/>
            <a:ext cx="6696000" cy="3386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 percobaan tersebut, dapat disimpulkan bahwa algoritma K-Nearest-Neighbour (KNN) cukup efektif dan mudah diimplementasikan untuk kasus dengan data latih berupa mobil dengan 5 karakteristik dan juga data latih berupa </a:t>
            </a:r>
            <a:r>
              <a:rPr lang="id-ID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inputan</a:t>
            </a:r>
            <a:r>
              <a:rPr lang="id-ID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 dengan menggunakan jarak Euclidean 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 parameter k=3, </a:t>
            </a:r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karena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menghasilkan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rekomendasi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berupa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 dan </a:t>
            </a:r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nama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kelas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berbeda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semua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4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D6F2E-0686-418C-8910-62DFF393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/>
              <a:t>Hal yang Diobservasi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5C36F46-ACEF-4E0B-B101-A2D578DF9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082507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200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76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66BEB-93CE-4685-A2A1-C2228484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1079500"/>
            <a:ext cx="4078800" cy="2138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Penggunaan Ukuran Jarak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5F54B-322F-408A-88D8-5CF8F7B75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369" y="4113213"/>
            <a:ext cx="407880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2400"/>
              <a:t>Euclidean Distance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58CBFC2-B76A-4B2C-BC79-1EADF5EE4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1026" name="Picture 2" descr="Calculate Euclidean Distance in TensorFlow: A Step Guide - TensorFlow  Tutorial">
            <a:extLst>
              <a:ext uri="{FF2B5EF4-FFF2-40B4-BE49-F238E27FC236}">
                <a16:creationId xmlns:a16="http://schemas.microsoft.com/office/drawing/2014/main" id="{E774BC17-ED85-4D85-9746-F6A81B69B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328" y="1846459"/>
            <a:ext cx="4999885" cy="3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4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7FEC3-8B2F-43EF-AEFB-97005DFC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/>
              <a:t>Teknik Pra Pemrosesan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86E786D-C68F-45D1-A101-E720A5B2A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06177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760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97CC5-A541-4176-99E1-1C822683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/>
              <a:t>Strategi Penggunaan Algoritma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73C30-F715-4B0D-BC27-B962EDA4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8350" y="4248000"/>
            <a:ext cx="5575300" cy="15209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2400"/>
              <a:t>Dengan K = 3 karena setiap data latih memiliki kelas berbeda dan memerlukan output 3 rekomandasi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9F7A1D-1090-4288-AA92-5E103402E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F52CE0A-5FEB-41F7-AC08-13F9CCDA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731CECC-3215-4BBB-9435-8EE683B8E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6" name="Freeform 68">
                  <a:extLst>
                    <a:ext uri="{FF2B5EF4-FFF2-40B4-BE49-F238E27FC236}">
                      <a16:creationId xmlns:a16="http://schemas.microsoft.com/office/drawing/2014/main" id="{55668BB4-A5B1-47EB-B913-25AE6AB036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94A22C99-8239-43D4-81DE-86F79FF1D7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8103C5B8-06AC-40D5-B70E-00FC0783A9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E3881FC-25BE-49F9-8318-512ECDA4F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3" name="Freeform 68">
                  <a:extLst>
                    <a:ext uri="{FF2B5EF4-FFF2-40B4-BE49-F238E27FC236}">
                      <a16:creationId xmlns:a16="http://schemas.microsoft.com/office/drawing/2014/main" id="{5A832B89-863F-48D0-A912-B1414A2544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69">
                  <a:extLst>
                    <a:ext uri="{FF2B5EF4-FFF2-40B4-BE49-F238E27FC236}">
                      <a16:creationId xmlns:a16="http://schemas.microsoft.com/office/drawing/2014/main" id="{0BF5E77C-56C6-472D-B6A0-56C2E3D51B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8A3B85A2-B137-458E-B4D6-9141EA2D52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9755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D207E-CEF6-418D-830E-E2EC42D2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/>
              <a:t>Proses yang Harus Dibangun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2097486-029C-4CBA-A35A-5CCA30597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771000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78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D74F-BCFC-4E8F-9381-850400A0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/>
              <a:t>Membaca Inputan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79C0B4A-7B08-4715-A9D3-9904F1513C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8572" y="2843211"/>
            <a:ext cx="9455208" cy="3474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386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3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E7153-208B-41B3-BAAA-27BE2E2B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/>
              <a:t>Pra Pemrosesan Data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38F49B-FCDD-4B03-B9F2-E9111D7EAF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1387" y="2843211"/>
            <a:ext cx="6949578" cy="3474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938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AB711-8B2A-4FA9-B976-75AB6700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 dirty="0" err="1"/>
              <a:t>Perhitungan</a:t>
            </a:r>
            <a:r>
              <a:rPr lang="en-US" sz="4800" dirty="0"/>
              <a:t> Jarak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A5365B-B379-4F7F-AEA5-14B0B832BD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922" y="2843211"/>
            <a:ext cx="10372508" cy="3474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77572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8995D3"/>
      </a:accent1>
      <a:accent2>
        <a:srgbClr val="6FA3C9"/>
      </a:accent2>
      <a:accent3>
        <a:srgbClr val="71ADAD"/>
      </a:accent3>
      <a:accent4>
        <a:srgbClr val="63B493"/>
      </a:accent4>
      <a:accent5>
        <a:srgbClr val="6EB37A"/>
      </a:accent5>
      <a:accent6>
        <a:srgbClr val="76B363"/>
      </a:accent6>
      <a:hlink>
        <a:srgbClr val="8C8355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193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Goudy Old Style</vt:lpstr>
      <vt:lpstr>Times New Roman</vt:lpstr>
      <vt:lpstr>Wingdings</vt:lpstr>
      <vt:lpstr>FrostyVTI</vt:lpstr>
      <vt:lpstr>K NEAREST NEIGHBOUR</vt:lpstr>
      <vt:lpstr>Hal yang Diobservasi</vt:lpstr>
      <vt:lpstr>Penggunaan Ukuran Jarak</vt:lpstr>
      <vt:lpstr>Teknik Pra Pemrosesan Data</vt:lpstr>
      <vt:lpstr>Strategi Penggunaan Algoritma KNN</vt:lpstr>
      <vt:lpstr>Proses yang Harus Dibangun</vt:lpstr>
      <vt:lpstr>Membaca Inputan</vt:lpstr>
      <vt:lpstr>Pra Pemrosesan Data</vt:lpstr>
      <vt:lpstr>Perhitungan Jarak</vt:lpstr>
      <vt:lpstr>Klasifikasi KNN</vt:lpstr>
      <vt:lpstr>Mengeluarkan File Rekomendasi</vt:lpstr>
      <vt:lpstr>Main Program</vt:lpstr>
      <vt:lpstr>Output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NEIGHBOUR</dc:title>
  <dc:creator>OTNIEL</dc:creator>
  <cp:lastModifiedBy>OTNIEL</cp:lastModifiedBy>
  <cp:revision>7</cp:revision>
  <dcterms:created xsi:type="dcterms:W3CDTF">2021-06-27T10:45:25Z</dcterms:created>
  <dcterms:modified xsi:type="dcterms:W3CDTF">2021-06-27T11:43:44Z</dcterms:modified>
</cp:coreProperties>
</file>