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FF49C-C933-424F-91D4-61B951BAC48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2E4C29-0EFB-48E0-80D8-1BF11A001EF3}">
      <dgm:prSet/>
      <dgm:spPr/>
      <dgm:t>
        <a:bodyPr/>
        <a:lstStyle/>
        <a:p>
          <a:r>
            <a:rPr lang="en-US"/>
            <a:t>Keuntungan per Item</a:t>
          </a:r>
        </a:p>
      </dgm:t>
    </dgm:pt>
    <dgm:pt modelId="{769210C8-5420-479A-BD4D-58CA0BEC5FFC}" type="parTrans" cxnId="{4FC888AE-5B93-476B-ACB7-4C55350EFD49}">
      <dgm:prSet/>
      <dgm:spPr/>
      <dgm:t>
        <a:bodyPr/>
        <a:lstStyle/>
        <a:p>
          <a:endParaRPr lang="en-US"/>
        </a:p>
      </dgm:t>
    </dgm:pt>
    <dgm:pt modelId="{87455AB7-CFC5-4F2D-AD5A-105E1EF87EC0}" type="sibTrans" cxnId="{4FC888AE-5B93-476B-ACB7-4C55350EFD49}">
      <dgm:prSet/>
      <dgm:spPr/>
      <dgm:t>
        <a:bodyPr/>
        <a:lstStyle/>
        <a:p>
          <a:endParaRPr lang="en-US"/>
        </a:p>
      </dgm:t>
    </dgm:pt>
    <dgm:pt modelId="{EF6EDBC7-4A5D-4CAE-8C23-C31E6BE91EAE}">
      <dgm:prSet/>
      <dgm:spPr/>
      <dgm:t>
        <a:bodyPr/>
        <a:lstStyle/>
        <a:p>
          <a:r>
            <a:rPr lang="en-US"/>
            <a:t>Total Diskon</a:t>
          </a:r>
        </a:p>
      </dgm:t>
    </dgm:pt>
    <dgm:pt modelId="{5E5BA285-20E9-472E-BA6A-E6CCCE9373DE}" type="parTrans" cxnId="{B01F5A6E-6E81-4B2E-B818-E2839F5A04CB}">
      <dgm:prSet/>
      <dgm:spPr/>
      <dgm:t>
        <a:bodyPr/>
        <a:lstStyle/>
        <a:p>
          <a:endParaRPr lang="en-US"/>
        </a:p>
      </dgm:t>
    </dgm:pt>
    <dgm:pt modelId="{E132962C-8DBD-4EAD-A742-823AEDE9D686}" type="sibTrans" cxnId="{B01F5A6E-6E81-4B2E-B818-E2839F5A04CB}">
      <dgm:prSet/>
      <dgm:spPr/>
      <dgm:t>
        <a:bodyPr/>
        <a:lstStyle/>
        <a:p>
          <a:endParaRPr lang="en-US"/>
        </a:p>
      </dgm:t>
    </dgm:pt>
    <dgm:pt modelId="{5A25C6DE-1817-44C1-9DED-027880A15306}">
      <dgm:prSet/>
      <dgm:spPr/>
      <dgm:t>
        <a:bodyPr/>
        <a:lstStyle/>
        <a:p>
          <a:r>
            <a:rPr lang="en-US"/>
            <a:t>Total Retur</a:t>
          </a:r>
        </a:p>
      </dgm:t>
    </dgm:pt>
    <dgm:pt modelId="{6C3A2A50-C2FE-4402-8613-5C35ADE9F557}" type="parTrans" cxnId="{C6D3EF06-778E-44B7-8B1C-015A60047439}">
      <dgm:prSet/>
      <dgm:spPr/>
      <dgm:t>
        <a:bodyPr/>
        <a:lstStyle/>
        <a:p>
          <a:endParaRPr lang="en-US"/>
        </a:p>
      </dgm:t>
    </dgm:pt>
    <dgm:pt modelId="{67FCDB8D-4288-44DA-AC8D-FF91AEBBF640}" type="sibTrans" cxnId="{C6D3EF06-778E-44B7-8B1C-015A60047439}">
      <dgm:prSet/>
      <dgm:spPr/>
      <dgm:t>
        <a:bodyPr/>
        <a:lstStyle/>
        <a:p>
          <a:endParaRPr lang="en-US"/>
        </a:p>
      </dgm:t>
    </dgm:pt>
    <dgm:pt modelId="{7DF721C4-5F60-45F7-9DAD-71D5EEC88715}" type="pres">
      <dgm:prSet presAssocID="{D2AFF49C-C933-424F-91D4-61B951BAC48F}" presName="linear" presStyleCnt="0">
        <dgm:presLayoutVars>
          <dgm:dir/>
          <dgm:animLvl val="lvl"/>
          <dgm:resizeHandles val="exact"/>
        </dgm:presLayoutVars>
      </dgm:prSet>
      <dgm:spPr/>
    </dgm:pt>
    <dgm:pt modelId="{471EFAC9-68E2-48BF-B2DE-2B0E6EB5AE76}" type="pres">
      <dgm:prSet presAssocID="{332E4C29-0EFB-48E0-80D8-1BF11A001EF3}" presName="parentLin" presStyleCnt="0"/>
      <dgm:spPr/>
    </dgm:pt>
    <dgm:pt modelId="{786F091D-6F8D-455A-8247-1C60ED030CE1}" type="pres">
      <dgm:prSet presAssocID="{332E4C29-0EFB-48E0-80D8-1BF11A001EF3}" presName="parentLeftMargin" presStyleLbl="node1" presStyleIdx="0" presStyleCnt="3"/>
      <dgm:spPr/>
    </dgm:pt>
    <dgm:pt modelId="{FF381AEE-6308-429A-BD2F-78B3293DE031}" type="pres">
      <dgm:prSet presAssocID="{332E4C29-0EFB-48E0-80D8-1BF11A001E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0E0052-F2AA-45C4-B624-F622181CD5C2}" type="pres">
      <dgm:prSet presAssocID="{332E4C29-0EFB-48E0-80D8-1BF11A001EF3}" presName="negativeSpace" presStyleCnt="0"/>
      <dgm:spPr/>
    </dgm:pt>
    <dgm:pt modelId="{DF8D02CF-17E7-4241-BC39-E1051931D8BB}" type="pres">
      <dgm:prSet presAssocID="{332E4C29-0EFB-48E0-80D8-1BF11A001EF3}" presName="childText" presStyleLbl="conFgAcc1" presStyleIdx="0" presStyleCnt="3">
        <dgm:presLayoutVars>
          <dgm:bulletEnabled val="1"/>
        </dgm:presLayoutVars>
      </dgm:prSet>
      <dgm:spPr/>
    </dgm:pt>
    <dgm:pt modelId="{8584C41D-5777-47E1-9D3D-AE1BA1E7F964}" type="pres">
      <dgm:prSet presAssocID="{87455AB7-CFC5-4F2D-AD5A-105E1EF87EC0}" presName="spaceBetweenRectangles" presStyleCnt="0"/>
      <dgm:spPr/>
    </dgm:pt>
    <dgm:pt modelId="{A900B04D-3117-4C60-8AB8-91EAAC44EBC2}" type="pres">
      <dgm:prSet presAssocID="{EF6EDBC7-4A5D-4CAE-8C23-C31E6BE91EAE}" presName="parentLin" presStyleCnt="0"/>
      <dgm:spPr/>
    </dgm:pt>
    <dgm:pt modelId="{E7D0ECE0-6675-4317-8971-317F53E098F5}" type="pres">
      <dgm:prSet presAssocID="{EF6EDBC7-4A5D-4CAE-8C23-C31E6BE91EAE}" presName="parentLeftMargin" presStyleLbl="node1" presStyleIdx="0" presStyleCnt="3"/>
      <dgm:spPr/>
    </dgm:pt>
    <dgm:pt modelId="{F94B450D-F1B6-4895-B0C7-ED1342631BBD}" type="pres">
      <dgm:prSet presAssocID="{EF6EDBC7-4A5D-4CAE-8C23-C31E6BE91E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BBC0BC-BEFC-442C-9EF9-0C6681D50308}" type="pres">
      <dgm:prSet presAssocID="{EF6EDBC7-4A5D-4CAE-8C23-C31E6BE91EAE}" presName="negativeSpace" presStyleCnt="0"/>
      <dgm:spPr/>
    </dgm:pt>
    <dgm:pt modelId="{5E8A1C3C-9601-41C5-9CA7-BDF07E844FF0}" type="pres">
      <dgm:prSet presAssocID="{EF6EDBC7-4A5D-4CAE-8C23-C31E6BE91EAE}" presName="childText" presStyleLbl="conFgAcc1" presStyleIdx="1" presStyleCnt="3">
        <dgm:presLayoutVars>
          <dgm:bulletEnabled val="1"/>
        </dgm:presLayoutVars>
      </dgm:prSet>
      <dgm:spPr/>
    </dgm:pt>
    <dgm:pt modelId="{DC94F9CD-F136-41A8-B7D0-7A456950EAAC}" type="pres">
      <dgm:prSet presAssocID="{E132962C-8DBD-4EAD-A742-823AEDE9D686}" presName="spaceBetweenRectangles" presStyleCnt="0"/>
      <dgm:spPr/>
    </dgm:pt>
    <dgm:pt modelId="{D3233D25-15F5-4A3C-9992-1B3D5DBA6413}" type="pres">
      <dgm:prSet presAssocID="{5A25C6DE-1817-44C1-9DED-027880A15306}" presName="parentLin" presStyleCnt="0"/>
      <dgm:spPr/>
    </dgm:pt>
    <dgm:pt modelId="{3F8CB316-DF77-4C61-88E3-B1E84AC710FC}" type="pres">
      <dgm:prSet presAssocID="{5A25C6DE-1817-44C1-9DED-027880A15306}" presName="parentLeftMargin" presStyleLbl="node1" presStyleIdx="1" presStyleCnt="3"/>
      <dgm:spPr/>
    </dgm:pt>
    <dgm:pt modelId="{3D54F648-C986-4DB5-8042-B3E4799B1A83}" type="pres">
      <dgm:prSet presAssocID="{5A25C6DE-1817-44C1-9DED-027880A153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A818EC6-FD7C-4C1B-9359-FE9309FAFD63}" type="pres">
      <dgm:prSet presAssocID="{5A25C6DE-1817-44C1-9DED-027880A15306}" presName="negativeSpace" presStyleCnt="0"/>
      <dgm:spPr/>
    </dgm:pt>
    <dgm:pt modelId="{C474618D-2C21-4BB8-B890-7111DBB0CFDE}" type="pres">
      <dgm:prSet presAssocID="{5A25C6DE-1817-44C1-9DED-027880A1530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D3EF06-778E-44B7-8B1C-015A60047439}" srcId="{D2AFF49C-C933-424F-91D4-61B951BAC48F}" destId="{5A25C6DE-1817-44C1-9DED-027880A15306}" srcOrd="2" destOrd="0" parTransId="{6C3A2A50-C2FE-4402-8613-5C35ADE9F557}" sibTransId="{67FCDB8D-4288-44DA-AC8D-FF91AEBBF640}"/>
    <dgm:cxn modelId="{3DE78308-3A2C-4A44-9FCA-FD1070A81846}" type="presOf" srcId="{EF6EDBC7-4A5D-4CAE-8C23-C31E6BE91EAE}" destId="{E7D0ECE0-6675-4317-8971-317F53E098F5}" srcOrd="0" destOrd="0" presId="urn:microsoft.com/office/officeart/2005/8/layout/list1"/>
    <dgm:cxn modelId="{8856956C-623F-44F3-A054-087852FC90A6}" type="presOf" srcId="{332E4C29-0EFB-48E0-80D8-1BF11A001EF3}" destId="{FF381AEE-6308-429A-BD2F-78B3293DE031}" srcOrd="1" destOrd="0" presId="urn:microsoft.com/office/officeart/2005/8/layout/list1"/>
    <dgm:cxn modelId="{B01F5A6E-6E81-4B2E-B818-E2839F5A04CB}" srcId="{D2AFF49C-C933-424F-91D4-61B951BAC48F}" destId="{EF6EDBC7-4A5D-4CAE-8C23-C31E6BE91EAE}" srcOrd="1" destOrd="0" parTransId="{5E5BA285-20E9-472E-BA6A-E6CCCE9373DE}" sibTransId="{E132962C-8DBD-4EAD-A742-823AEDE9D686}"/>
    <dgm:cxn modelId="{93E6D752-C936-4B48-9CF5-2F2B8E70EC8D}" type="presOf" srcId="{D2AFF49C-C933-424F-91D4-61B951BAC48F}" destId="{7DF721C4-5F60-45F7-9DAD-71D5EEC88715}" srcOrd="0" destOrd="0" presId="urn:microsoft.com/office/officeart/2005/8/layout/list1"/>
    <dgm:cxn modelId="{8E1D787B-122A-425A-AC22-7F486B9D4E9F}" type="presOf" srcId="{5A25C6DE-1817-44C1-9DED-027880A15306}" destId="{3D54F648-C986-4DB5-8042-B3E4799B1A83}" srcOrd="1" destOrd="0" presId="urn:microsoft.com/office/officeart/2005/8/layout/list1"/>
    <dgm:cxn modelId="{F32B8E7C-C25F-4CDD-84D5-166B42280671}" type="presOf" srcId="{EF6EDBC7-4A5D-4CAE-8C23-C31E6BE91EAE}" destId="{F94B450D-F1B6-4895-B0C7-ED1342631BBD}" srcOrd="1" destOrd="0" presId="urn:microsoft.com/office/officeart/2005/8/layout/list1"/>
    <dgm:cxn modelId="{4FC888AE-5B93-476B-ACB7-4C55350EFD49}" srcId="{D2AFF49C-C933-424F-91D4-61B951BAC48F}" destId="{332E4C29-0EFB-48E0-80D8-1BF11A001EF3}" srcOrd="0" destOrd="0" parTransId="{769210C8-5420-479A-BD4D-58CA0BEC5FFC}" sibTransId="{87455AB7-CFC5-4F2D-AD5A-105E1EF87EC0}"/>
    <dgm:cxn modelId="{D36A65BD-6C7A-4A57-B4AB-2C4A81B13090}" type="presOf" srcId="{5A25C6DE-1817-44C1-9DED-027880A15306}" destId="{3F8CB316-DF77-4C61-88E3-B1E84AC710FC}" srcOrd="0" destOrd="0" presId="urn:microsoft.com/office/officeart/2005/8/layout/list1"/>
    <dgm:cxn modelId="{8ADA18CC-FD5D-4581-A93B-9CF1FB74FE10}" type="presOf" srcId="{332E4C29-0EFB-48E0-80D8-1BF11A001EF3}" destId="{786F091D-6F8D-455A-8247-1C60ED030CE1}" srcOrd="0" destOrd="0" presId="urn:microsoft.com/office/officeart/2005/8/layout/list1"/>
    <dgm:cxn modelId="{774FCCC7-DC32-4499-8B42-CC7B2108C375}" type="presParOf" srcId="{7DF721C4-5F60-45F7-9DAD-71D5EEC88715}" destId="{471EFAC9-68E2-48BF-B2DE-2B0E6EB5AE76}" srcOrd="0" destOrd="0" presId="urn:microsoft.com/office/officeart/2005/8/layout/list1"/>
    <dgm:cxn modelId="{B4030A3F-D3C5-4B04-88FD-AF0F543DDC57}" type="presParOf" srcId="{471EFAC9-68E2-48BF-B2DE-2B0E6EB5AE76}" destId="{786F091D-6F8D-455A-8247-1C60ED030CE1}" srcOrd="0" destOrd="0" presId="urn:microsoft.com/office/officeart/2005/8/layout/list1"/>
    <dgm:cxn modelId="{97F04115-6DE5-465A-B305-32924FA6AB88}" type="presParOf" srcId="{471EFAC9-68E2-48BF-B2DE-2B0E6EB5AE76}" destId="{FF381AEE-6308-429A-BD2F-78B3293DE031}" srcOrd="1" destOrd="0" presId="urn:microsoft.com/office/officeart/2005/8/layout/list1"/>
    <dgm:cxn modelId="{0FEBE36C-497F-47B9-AB93-76D506A3A9BA}" type="presParOf" srcId="{7DF721C4-5F60-45F7-9DAD-71D5EEC88715}" destId="{980E0052-F2AA-45C4-B624-F622181CD5C2}" srcOrd="1" destOrd="0" presId="urn:microsoft.com/office/officeart/2005/8/layout/list1"/>
    <dgm:cxn modelId="{B3396B42-31C8-4B13-9006-B5B39BE8E5DD}" type="presParOf" srcId="{7DF721C4-5F60-45F7-9DAD-71D5EEC88715}" destId="{DF8D02CF-17E7-4241-BC39-E1051931D8BB}" srcOrd="2" destOrd="0" presId="urn:microsoft.com/office/officeart/2005/8/layout/list1"/>
    <dgm:cxn modelId="{3BCD7CF8-7167-4C4D-B08E-B1EAA7A3C215}" type="presParOf" srcId="{7DF721C4-5F60-45F7-9DAD-71D5EEC88715}" destId="{8584C41D-5777-47E1-9D3D-AE1BA1E7F964}" srcOrd="3" destOrd="0" presId="urn:microsoft.com/office/officeart/2005/8/layout/list1"/>
    <dgm:cxn modelId="{C03E4207-7737-4A74-9BB1-1FB92C0139B9}" type="presParOf" srcId="{7DF721C4-5F60-45F7-9DAD-71D5EEC88715}" destId="{A900B04D-3117-4C60-8AB8-91EAAC44EBC2}" srcOrd="4" destOrd="0" presId="urn:microsoft.com/office/officeart/2005/8/layout/list1"/>
    <dgm:cxn modelId="{786DF7E5-E7CC-4ED9-AF89-4D65A84ADB9B}" type="presParOf" srcId="{A900B04D-3117-4C60-8AB8-91EAAC44EBC2}" destId="{E7D0ECE0-6675-4317-8971-317F53E098F5}" srcOrd="0" destOrd="0" presId="urn:microsoft.com/office/officeart/2005/8/layout/list1"/>
    <dgm:cxn modelId="{E958BACD-3B98-416C-8AB8-E1EF48F94788}" type="presParOf" srcId="{A900B04D-3117-4C60-8AB8-91EAAC44EBC2}" destId="{F94B450D-F1B6-4895-B0C7-ED1342631BBD}" srcOrd="1" destOrd="0" presId="urn:microsoft.com/office/officeart/2005/8/layout/list1"/>
    <dgm:cxn modelId="{B79B3629-02E3-4659-83FA-8FD13EE859F4}" type="presParOf" srcId="{7DF721C4-5F60-45F7-9DAD-71D5EEC88715}" destId="{EFBBC0BC-BEFC-442C-9EF9-0C6681D50308}" srcOrd="5" destOrd="0" presId="urn:microsoft.com/office/officeart/2005/8/layout/list1"/>
    <dgm:cxn modelId="{66B45BD4-CE02-430B-A1BD-28B57AAB8891}" type="presParOf" srcId="{7DF721C4-5F60-45F7-9DAD-71D5EEC88715}" destId="{5E8A1C3C-9601-41C5-9CA7-BDF07E844FF0}" srcOrd="6" destOrd="0" presId="urn:microsoft.com/office/officeart/2005/8/layout/list1"/>
    <dgm:cxn modelId="{325FF2D3-A7A7-4EA1-8A8E-4CE14E4A2C63}" type="presParOf" srcId="{7DF721C4-5F60-45F7-9DAD-71D5EEC88715}" destId="{DC94F9CD-F136-41A8-B7D0-7A456950EAAC}" srcOrd="7" destOrd="0" presId="urn:microsoft.com/office/officeart/2005/8/layout/list1"/>
    <dgm:cxn modelId="{5BC5FF4C-EA2C-4EEF-A307-85293B21FF9E}" type="presParOf" srcId="{7DF721C4-5F60-45F7-9DAD-71D5EEC88715}" destId="{D3233D25-15F5-4A3C-9992-1B3D5DBA6413}" srcOrd="8" destOrd="0" presId="urn:microsoft.com/office/officeart/2005/8/layout/list1"/>
    <dgm:cxn modelId="{993122AC-4F7E-46C6-9ECC-C2772F4280B6}" type="presParOf" srcId="{D3233D25-15F5-4A3C-9992-1B3D5DBA6413}" destId="{3F8CB316-DF77-4C61-88E3-B1E84AC710FC}" srcOrd="0" destOrd="0" presId="urn:microsoft.com/office/officeart/2005/8/layout/list1"/>
    <dgm:cxn modelId="{CB9AD517-33E1-4BBB-B47C-902CA75ACAD9}" type="presParOf" srcId="{D3233D25-15F5-4A3C-9992-1B3D5DBA6413}" destId="{3D54F648-C986-4DB5-8042-B3E4799B1A83}" srcOrd="1" destOrd="0" presId="urn:microsoft.com/office/officeart/2005/8/layout/list1"/>
    <dgm:cxn modelId="{DA1922B6-8C4A-437A-896B-789758857AB8}" type="presParOf" srcId="{7DF721C4-5F60-45F7-9DAD-71D5EEC88715}" destId="{0A818EC6-FD7C-4C1B-9359-FE9309FAFD63}" srcOrd="9" destOrd="0" presId="urn:microsoft.com/office/officeart/2005/8/layout/list1"/>
    <dgm:cxn modelId="{08473D02-4964-4D8C-8879-BA5A6FFBC0AE}" type="presParOf" srcId="{7DF721C4-5F60-45F7-9DAD-71D5EEC88715}" destId="{C474618D-2C21-4BB8-B890-7111DBB0CFD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B12737-1A2F-4DAB-8FF6-EFA91F5FEC8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A5087-DD91-4E78-A7B1-D5AC302EF59A}">
      <dgm:prSet/>
      <dgm:spPr/>
      <dgm:t>
        <a:bodyPr/>
        <a:lstStyle/>
        <a:p>
          <a:r>
            <a:rPr lang="en-US"/>
            <a:t>Drop Missing Value</a:t>
          </a:r>
        </a:p>
      </dgm:t>
    </dgm:pt>
    <dgm:pt modelId="{450713B1-0D5F-4810-882A-25A171156777}" type="parTrans" cxnId="{861F5406-7E65-4306-9626-BF093632DBD0}">
      <dgm:prSet/>
      <dgm:spPr/>
      <dgm:t>
        <a:bodyPr/>
        <a:lstStyle/>
        <a:p>
          <a:endParaRPr lang="en-US"/>
        </a:p>
      </dgm:t>
    </dgm:pt>
    <dgm:pt modelId="{14C69425-274B-4C2C-93ED-C3E47277D38C}" type="sibTrans" cxnId="{861F5406-7E65-4306-9626-BF093632DBD0}">
      <dgm:prSet/>
      <dgm:spPr/>
      <dgm:t>
        <a:bodyPr/>
        <a:lstStyle/>
        <a:p>
          <a:endParaRPr lang="en-US"/>
        </a:p>
      </dgm:t>
    </dgm:pt>
    <dgm:pt modelId="{C3029636-8F1D-48E5-B41D-F9F67C45B48A}">
      <dgm:prSet/>
      <dgm:spPr/>
      <dgm:t>
        <a:bodyPr/>
        <a:lstStyle/>
        <a:p>
          <a:r>
            <a:rPr lang="en-US" dirty="0" err="1"/>
            <a:t>Mengganti</a:t>
          </a:r>
          <a:r>
            <a:rPr lang="en-US" dirty="0"/>
            <a:t> Nilai </a:t>
          </a:r>
          <a:r>
            <a:rPr lang="en-US" dirty="0" err="1"/>
            <a:t>Bilangan</a:t>
          </a:r>
          <a:r>
            <a:rPr lang="en-US" dirty="0"/>
            <a:t> Real </a:t>
          </a:r>
          <a:r>
            <a:rPr lang="en-US" dirty="0" err="1"/>
            <a:t>Menjadi</a:t>
          </a:r>
          <a:r>
            <a:rPr lang="en-US" dirty="0"/>
            <a:t> 2 di </a:t>
          </a:r>
          <a:r>
            <a:rPr lang="en-US" dirty="0" err="1"/>
            <a:t>Belakang</a:t>
          </a:r>
          <a:r>
            <a:rPr lang="en-US" dirty="0"/>
            <a:t> </a:t>
          </a:r>
          <a:r>
            <a:rPr lang="en-US" dirty="0" err="1"/>
            <a:t>Koma</a:t>
          </a:r>
          <a:endParaRPr lang="en-US" dirty="0"/>
        </a:p>
      </dgm:t>
    </dgm:pt>
    <dgm:pt modelId="{5CD8E0A3-431C-457A-929F-536B2A595302}" type="parTrans" cxnId="{C6DDDC76-1D5D-4BE1-AED7-BA4DF3B84B23}">
      <dgm:prSet/>
      <dgm:spPr/>
      <dgm:t>
        <a:bodyPr/>
        <a:lstStyle/>
        <a:p>
          <a:endParaRPr lang="en-US"/>
        </a:p>
      </dgm:t>
    </dgm:pt>
    <dgm:pt modelId="{2BEB7884-F913-40AB-9329-A2870839964A}" type="sibTrans" cxnId="{C6DDDC76-1D5D-4BE1-AED7-BA4DF3B84B23}">
      <dgm:prSet/>
      <dgm:spPr/>
      <dgm:t>
        <a:bodyPr/>
        <a:lstStyle/>
        <a:p>
          <a:endParaRPr lang="en-US"/>
        </a:p>
      </dgm:t>
    </dgm:pt>
    <dgm:pt modelId="{61FE7ED0-A737-44F0-9FCE-BA17B25484D2}">
      <dgm:prSet/>
      <dgm:spPr/>
      <dgm:t>
        <a:bodyPr/>
        <a:lstStyle/>
        <a:p>
          <a:r>
            <a:rPr lang="en-US" dirty="0" err="1"/>
            <a:t>Validasi</a:t>
          </a:r>
          <a:r>
            <a:rPr lang="en-US" dirty="0"/>
            <a:t> Nilai Total Net Sales</a:t>
          </a:r>
        </a:p>
      </dgm:t>
    </dgm:pt>
    <dgm:pt modelId="{ABD663EE-34F7-424B-8EBD-CF312139F88C}" type="parTrans" cxnId="{D497C256-6965-46DF-8A86-7081BD1DC0C8}">
      <dgm:prSet/>
      <dgm:spPr/>
      <dgm:t>
        <a:bodyPr/>
        <a:lstStyle/>
        <a:p>
          <a:endParaRPr lang="en-US"/>
        </a:p>
      </dgm:t>
    </dgm:pt>
    <dgm:pt modelId="{5C2F5D9E-8BAB-482C-AEC0-ED5F0711F02B}" type="sibTrans" cxnId="{D497C256-6965-46DF-8A86-7081BD1DC0C8}">
      <dgm:prSet/>
      <dgm:spPr/>
      <dgm:t>
        <a:bodyPr/>
        <a:lstStyle/>
        <a:p>
          <a:endParaRPr lang="en-US"/>
        </a:p>
      </dgm:t>
    </dgm:pt>
    <dgm:pt modelId="{7718A5E6-6011-49CE-807C-CD18D1D5FCDB}" type="pres">
      <dgm:prSet presAssocID="{30B12737-1A2F-4DAB-8FF6-EFA91F5FEC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74C2A3-F7B2-43F1-8E3B-71596BCB7418}" type="pres">
      <dgm:prSet presAssocID="{10CA5087-DD91-4E78-A7B1-D5AC302EF59A}" presName="hierRoot1" presStyleCnt="0"/>
      <dgm:spPr/>
    </dgm:pt>
    <dgm:pt modelId="{D89B8076-BD9B-4C28-894B-AACC22AA1F3B}" type="pres">
      <dgm:prSet presAssocID="{10CA5087-DD91-4E78-A7B1-D5AC302EF59A}" presName="composite" presStyleCnt="0"/>
      <dgm:spPr/>
    </dgm:pt>
    <dgm:pt modelId="{6C18930F-D543-40FF-BEE3-35EFE38E5CBA}" type="pres">
      <dgm:prSet presAssocID="{10CA5087-DD91-4E78-A7B1-D5AC302EF59A}" presName="background" presStyleLbl="node0" presStyleIdx="0" presStyleCnt="3"/>
      <dgm:spPr/>
    </dgm:pt>
    <dgm:pt modelId="{E4CCDB96-E23F-44B4-B9ED-F2FA380A2A39}" type="pres">
      <dgm:prSet presAssocID="{10CA5087-DD91-4E78-A7B1-D5AC302EF59A}" presName="text" presStyleLbl="fgAcc0" presStyleIdx="0" presStyleCnt="3">
        <dgm:presLayoutVars>
          <dgm:chPref val="3"/>
        </dgm:presLayoutVars>
      </dgm:prSet>
      <dgm:spPr/>
    </dgm:pt>
    <dgm:pt modelId="{AC987219-E970-4DC1-9F98-729AB031A362}" type="pres">
      <dgm:prSet presAssocID="{10CA5087-DD91-4E78-A7B1-D5AC302EF59A}" presName="hierChild2" presStyleCnt="0"/>
      <dgm:spPr/>
    </dgm:pt>
    <dgm:pt modelId="{6B1072BF-7503-4136-8479-2F11A39B110B}" type="pres">
      <dgm:prSet presAssocID="{C3029636-8F1D-48E5-B41D-F9F67C45B48A}" presName="hierRoot1" presStyleCnt="0"/>
      <dgm:spPr/>
    </dgm:pt>
    <dgm:pt modelId="{621F563E-6072-4683-891B-3074752DA238}" type="pres">
      <dgm:prSet presAssocID="{C3029636-8F1D-48E5-B41D-F9F67C45B48A}" presName="composite" presStyleCnt="0"/>
      <dgm:spPr/>
    </dgm:pt>
    <dgm:pt modelId="{F4C019D9-D99E-4CBE-A7AF-A59C2946AB66}" type="pres">
      <dgm:prSet presAssocID="{C3029636-8F1D-48E5-B41D-F9F67C45B48A}" presName="background" presStyleLbl="node0" presStyleIdx="1" presStyleCnt="3"/>
      <dgm:spPr/>
    </dgm:pt>
    <dgm:pt modelId="{F9326365-01D3-43AA-9BB2-DA5748C80C99}" type="pres">
      <dgm:prSet presAssocID="{C3029636-8F1D-48E5-B41D-F9F67C45B48A}" presName="text" presStyleLbl="fgAcc0" presStyleIdx="1" presStyleCnt="3">
        <dgm:presLayoutVars>
          <dgm:chPref val="3"/>
        </dgm:presLayoutVars>
      </dgm:prSet>
      <dgm:spPr/>
    </dgm:pt>
    <dgm:pt modelId="{6DA277A2-373B-4066-A93C-DD8EE36E63C3}" type="pres">
      <dgm:prSet presAssocID="{C3029636-8F1D-48E5-B41D-F9F67C45B48A}" presName="hierChild2" presStyleCnt="0"/>
      <dgm:spPr/>
    </dgm:pt>
    <dgm:pt modelId="{17B810CB-EEFF-46DB-AD9B-399A0DE9C2CF}" type="pres">
      <dgm:prSet presAssocID="{61FE7ED0-A737-44F0-9FCE-BA17B25484D2}" presName="hierRoot1" presStyleCnt="0"/>
      <dgm:spPr/>
    </dgm:pt>
    <dgm:pt modelId="{8DAC2868-F235-4520-9C5D-B9AD0DE64330}" type="pres">
      <dgm:prSet presAssocID="{61FE7ED0-A737-44F0-9FCE-BA17B25484D2}" presName="composite" presStyleCnt="0"/>
      <dgm:spPr/>
    </dgm:pt>
    <dgm:pt modelId="{32652DD1-32A6-4DA2-ABD1-A36532049BAE}" type="pres">
      <dgm:prSet presAssocID="{61FE7ED0-A737-44F0-9FCE-BA17B25484D2}" presName="background" presStyleLbl="node0" presStyleIdx="2" presStyleCnt="3"/>
      <dgm:spPr/>
    </dgm:pt>
    <dgm:pt modelId="{201EA2D1-E990-4F74-98DE-BAF5EE21B841}" type="pres">
      <dgm:prSet presAssocID="{61FE7ED0-A737-44F0-9FCE-BA17B25484D2}" presName="text" presStyleLbl="fgAcc0" presStyleIdx="2" presStyleCnt="3">
        <dgm:presLayoutVars>
          <dgm:chPref val="3"/>
        </dgm:presLayoutVars>
      </dgm:prSet>
      <dgm:spPr/>
    </dgm:pt>
    <dgm:pt modelId="{677211D4-DCB6-4E10-9F88-384F6F46706C}" type="pres">
      <dgm:prSet presAssocID="{61FE7ED0-A737-44F0-9FCE-BA17B25484D2}" presName="hierChild2" presStyleCnt="0"/>
      <dgm:spPr/>
    </dgm:pt>
  </dgm:ptLst>
  <dgm:cxnLst>
    <dgm:cxn modelId="{861F5406-7E65-4306-9626-BF093632DBD0}" srcId="{30B12737-1A2F-4DAB-8FF6-EFA91F5FEC81}" destId="{10CA5087-DD91-4E78-A7B1-D5AC302EF59A}" srcOrd="0" destOrd="0" parTransId="{450713B1-0D5F-4810-882A-25A171156777}" sibTransId="{14C69425-274B-4C2C-93ED-C3E47277D38C}"/>
    <dgm:cxn modelId="{D497C256-6965-46DF-8A86-7081BD1DC0C8}" srcId="{30B12737-1A2F-4DAB-8FF6-EFA91F5FEC81}" destId="{61FE7ED0-A737-44F0-9FCE-BA17B25484D2}" srcOrd="2" destOrd="0" parTransId="{ABD663EE-34F7-424B-8EBD-CF312139F88C}" sibTransId="{5C2F5D9E-8BAB-482C-AEC0-ED5F0711F02B}"/>
    <dgm:cxn modelId="{C6DDDC76-1D5D-4BE1-AED7-BA4DF3B84B23}" srcId="{30B12737-1A2F-4DAB-8FF6-EFA91F5FEC81}" destId="{C3029636-8F1D-48E5-B41D-F9F67C45B48A}" srcOrd="1" destOrd="0" parTransId="{5CD8E0A3-431C-457A-929F-536B2A595302}" sibTransId="{2BEB7884-F913-40AB-9329-A2870839964A}"/>
    <dgm:cxn modelId="{4563F988-9D6B-4C4D-8D6D-89AEA3E4B07D}" type="presOf" srcId="{C3029636-8F1D-48E5-B41D-F9F67C45B48A}" destId="{F9326365-01D3-43AA-9BB2-DA5748C80C99}" srcOrd="0" destOrd="0" presId="urn:microsoft.com/office/officeart/2005/8/layout/hierarchy1"/>
    <dgm:cxn modelId="{BA57218A-7E38-4208-AD4C-C8FAA577DA91}" type="presOf" srcId="{30B12737-1A2F-4DAB-8FF6-EFA91F5FEC81}" destId="{7718A5E6-6011-49CE-807C-CD18D1D5FCDB}" srcOrd="0" destOrd="0" presId="urn:microsoft.com/office/officeart/2005/8/layout/hierarchy1"/>
    <dgm:cxn modelId="{15A15F8E-B856-4FA3-9225-C13E11103AF2}" type="presOf" srcId="{10CA5087-DD91-4E78-A7B1-D5AC302EF59A}" destId="{E4CCDB96-E23F-44B4-B9ED-F2FA380A2A39}" srcOrd="0" destOrd="0" presId="urn:microsoft.com/office/officeart/2005/8/layout/hierarchy1"/>
    <dgm:cxn modelId="{3456C4F7-D4E7-4372-A2BF-842493D79A44}" type="presOf" srcId="{61FE7ED0-A737-44F0-9FCE-BA17B25484D2}" destId="{201EA2D1-E990-4F74-98DE-BAF5EE21B841}" srcOrd="0" destOrd="0" presId="urn:microsoft.com/office/officeart/2005/8/layout/hierarchy1"/>
    <dgm:cxn modelId="{293D0075-4701-4CA4-AD84-542BF4664403}" type="presParOf" srcId="{7718A5E6-6011-49CE-807C-CD18D1D5FCDB}" destId="{9274C2A3-F7B2-43F1-8E3B-71596BCB7418}" srcOrd="0" destOrd="0" presId="urn:microsoft.com/office/officeart/2005/8/layout/hierarchy1"/>
    <dgm:cxn modelId="{2E5D36AE-84C3-4855-96A6-D4A4F664190F}" type="presParOf" srcId="{9274C2A3-F7B2-43F1-8E3B-71596BCB7418}" destId="{D89B8076-BD9B-4C28-894B-AACC22AA1F3B}" srcOrd="0" destOrd="0" presId="urn:microsoft.com/office/officeart/2005/8/layout/hierarchy1"/>
    <dgm:cxn modelId="{FD5422FD-5669-4E61-84D7-420D48AB2484}" type="presParOf" srcId="{D89B8076-BD9B-4C28-894B-AACC22AA1F3B}" destId="{6C18930F-D543-40FF-BEE3-35EFE38E5CBA}" srcOrd="0" destOrd="0" presId="urn:microsoft.com/office/officeart/2005/8/layout/hierarchy1"/>
    <dgm:cxn modelId="{24BD156A-5C39-4F83-9E26-B9AAF806F7A4}" type="presParOf" srcId="{D89B8076-BD9B-4C28-894B-AACC22AA1F3B}" destId="{E4CCDB96-E23F-44B4-B9ED-F2FA380A2A39}" srcOrd="1" destOrd="0" presId="urn:microsoft.com/office/officeart/2005/8/layout/hierarchy1"/>
    <dgm:cxn modelId="{0B701BC8-3209-444B-8735-A9D461634CEB}" type="presParOf" srcId="{9274C2A3-F7B2-43F1-8E3B-71596BCB7418}" destId="{AC987219-E970-4DC1-9F98-729AB031A362}" srcOrd="1" destOrd="0" presId="urn:microsoft.com/office/officeart/2005/8/layout/hierarchy1"/>
    <dgm:cxn modelId="{C37A02B6-2322-41ED-B19D-2B365F1F1108}" type="presParOf" srcId="{7718A5E6-6011-49CE-807C-CD18D1D5FCDB}" destId="{6B1072BF-7503-4136-8479-2F11A39B110B}" srcOrd="1" destOrd="0" presId="urn:microsoft.com/office/officeart/2005/8/layout/hierarchy1"/>
    <dgm:cxn modelId="{BCCBCFFF-D0F5-4D37-9AC2-2B667B3EDCC6}" type="presParOf" srcId="{6B1072BF-7503-4136-8479-2F11A39B110B}" destId="{621F563E-6072-4683-891B-3074752DA238}" srcOrd="0" destOrd="0" presId="urn:microsoft.com/office/officeart/2005/8/layout/hierarchy1"/>
    <dgm:cxn modelId="{277320A0-B02F-4F03-81F4-75CCDEE4F11E}" type="presParOf" srcId="{621F563E-6072-4683-891B-3074752DA238}" destId="{F4C019D9-D99E-4CBE-A7AF-A59C2946AB66}" srcOrd="0" destOrd="0" presId="urn:microsoft.com/office/officeart/2005/8/layout/hierarchy1"/>
    <dgm:cxn modelId="{FA5A750E-0EBE-4D06-A135-00D0A18FFF53}" type="presParOf" srcId="{621F563E-6072-4683-891B-3074752DA238}" destId="{F9326365-01D3-43AA-9BB2-DA5748C80C99}" srcOrd="1" destOrd="0" presId="urn:microsoft.com/office/officeart/2005/8/layout/hierarchy1"/>
    <dgm:cxn modelId="{C9643C68-3BFD-4CBD-9441-D2941C1A5001}" type="presParOf" srcId="{6B1072BF-7503-4136-8479-2F11A39B110B}" destId="{6DA277A2-373B-4066-A93C-DD8EE36E63C3}" srcOrd="1" destOrd="0" presId="urn:microsoft.com/office/officeart/2005/8/layout/hierarchy1"/>
    <dgm:cxn modelId="{2E9044A8-0B59-4C22-B35C-1FFBCFF13626}" type="presParOf" srcId="{7718A5E6-6011-49CE-807C-CD18D1D5FCDB}" destId="{17B810CB-EEFF-46DB-AD9B-399A0DE9C2CF}" srcOrd="2" destOrd="0" presId="urn:microsoft.com/office/officeart/2005/8/layout/hierarchy1"/>
    <dgm:cxn modelId="{A1CBCD85-A2CC-48FD-870B-678E16A07A29}" type="presParOf" srcId="{17B810CB-EEFF-46DB-AD9B-399A0DE9C2CF}" destId="{8DAC2868-F235-4520-9C5D-B9AD0DE64330}" srcOrd="0" destOrd="0" presId="urn:microsoft.com/office/officeart/2005/8/layout/hierarchy1"/>
    <dgm:cxn modelId="{FCD82F98-CD0D-4B2F-AB45-4E84ECC97877}" type="presParOf" srcId="{8DAC2868-F235-4520-9C5D-B9AD0DE64330}" destId="{32652DD1-32A6-4DA2-ABD1-A36532049BAE}" srcOrd="0" destOrd="0" presId="urn:microsoft.com/office/officeart/2005/8/layout/hierarchy1"/>
    <dgm:cxn modelId="{9216854C-F9D6-4AC3-A1F3-DDF74DF70E5A}" type="presParOf" srcId="{8DAC2868-F235-4520-9C5D-B9AD0DE64330}" destId="{201EA2D1-E990-4F74-98DE-BAF5EE21B841}" srcOrd="1" destOrd="0" presId="urn:microsoft.com/office/officeart/2005/8/layout/hierarchy1"/>
    <dgm:cxn modelId="{66827D68-9671-4A58-A123-DD2D4E6A1593}" type="presParOf" srcId="{17B810CB-EEFF-46DB-AD9B-399A0DE9C2CF}" destId="{677211D4-DCB6-4E10-9F88-384F6F46706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D02CF-17E7-4241-BC39-E1051931D8BB}">
      <dsp:nvSpPr>
        <dsp:cNvPr id="0" name=""/>
        <dsp:cNvSpPr/>
      </dsp:nvSpPr>
      <dsp:spPr>
        <a:xfrm>
          <a:off x="0" y="804919"/>
          <a:ext cx="666683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81AEE-6308-429A-BD2F-78B3293DE031}">
      <dsp:nvSpPr>
        <dsp:cNvPr id="0" name=""/>
        <dsp:cNvSpPr/>
      </dsp:nvSpPr>
      <dsp:spPr>
        <a:xfrm>
          <a:off x="333341" y="244039"/>
          <a:ext cx="4666783" cy="1121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Keuntungan per Item</a:t>
          </a:r>
        </a:p>
      </dsp:txBody>
      <dsp:txXfrm>
        <a:off x="388101" y="298799"/>
        <a:ext cx="4557263" cy="1012240"/>
      </dsp:txXfrm>
    </dsp:sp>
    <dsp:sp modelId="{5E8A1C3C-9601-41C5-9CA7-BDF07E844FF0}">
      <dsp:nvSpPr>
        <dsp:cNvPr id="0" name=""/>
        <dsp:cNvSpPr/>
      </dsp:nvSpPr>
      <dsp:spPr>
        <a:xfrm>
          <a:off x="0" y="2528599"/>
          <a:ext cx="666683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B450D-F1B6-4895-B0C7-ED1342631BBD}">
      <dsp:nvSpPr>
        <dsp:cNvPr id="0" name=""/>
        <dsp:cNvSpPr/>
      </dsp:nvSpPr>
      <dsp:spPr>
        <a:xfrm>
          <a:off x="333341" y="1967719"/>
          <a:ext cx="4666783" cy="112176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Total Diskon</a:t>
          </a:r>
        </a:p>
      </dsp:txBody>
      <dsp:txXfrm>
        <a:off x="388101" y="2022479"/>
        <a:ext cx="4557263" cy="1012240"/>
      </dsp:txXfrm>
    </dsp:sp>
    <dsp:sp modelId="{C474618D-2C21-4BB8-B890-7111DBB0CFDE}">
      <dsp:nvSpPr>
        <dsp:cNvPr id="0" name=""/>
        <dsp:cNvSpPr/>
      </dsp:nvSpPr>
      <dsp:spPr>
        <a:xfrm>
          <a:off x="0" y="4252280"/>
          <a:ext cx="666683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4F648-C986-4DB5-8042-B3E4799B1A83}">
      <dsp:nvSpPr>
        <dsp:cNvPr id="0" name=""/>
        <dsp:cNvSpPr/>
      </dsp:nvSpPr>
      <dsp:spPr>
        <a:xfrm>
          <a:off x="333341" y="3691400"/>
          <a:ext cx="4666783" cy="11217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Total Retur</a:t>
          </a:r>
        </a:p>
      </dsp:txBody>
      <dsp:txXfrm>
        <a:off x="388101" y="3746160"/>
        <a:ext cx="4557263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8930F-D543-40FF-BEE3-35EFE38E5CBA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CDB96-E23F-44B4-B9ED-F2FA380A2A39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Drop Missing Value</a:t>
          </a:r>
        </a:p>
      </dsp:txBody>
      <dsp:txXfrm>
        <a:off x="383617" y="1447754"/>
        <a:ext cx="2847502" cy="1768010"/>
      </dsp:txXfrm>
    </dsp:sp>
    <dsp:sp modelId="{F4C019D9-D99E-4CBE-A7AF-A59C2946AB66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26365-01D3-43AA-9BB2-DA5748C80C99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Mengganti</a:t>
          </a:r>
          <a:r>
            <a:rPr lang="en-US" sz="2700" kern="1200" dirty="0"/>
            <a:t> Nilai </a:t>
          </a:r>
          <a:r>
            <a:rPr lang="en-US" sz="2700" kern="1200" dirty="0" err="1"/>
            <a:t>Bilangan</a:t>
          </a:r>
          <a:r>
            <a:rPr lang="en-US" sz="2700" kern="1200" dirty="0"/>
            <a:t> Real </a:t>
          </a:r>
          <a:r>
            <a:rPr lang="en-US" sz="2700" kern="1200" dirty="0" err="1"/>
            <a:t>Menjadi</a:t>
          </a:r>
          <a:r>
            <a:rPr lang="en-US" sz="2700" kern="1200" dirty="0"/>
            <a:t> 2 di </a:t>
          </a:r>
          <a:r>
            <a:rPr lang="en-US" sz="2700" kern="1200" dirty="0" err="1"/>
            <a:t>Belakang</a:t>
          </a:r>
          <a:r>
            <a:rPr lang="en-US" sz="2700" kern="1200" dirty="0"/>
            <a:t> </a:t>
          </a:r>
          <a:r>
            <a:rPr lang="en-US" sz="2700" kern="1200" dirty="0" err="1"/>
            <a:t>Koma</a:t>
          </a:r>
          <a:endParaRPr lang="en-US" sz="2700" kern="1200" dirty="0"/>
        </a:p>
      </dsp:txBody>
      <dsp:txXfrm>
        <a:off x="3998355" y="1447754"/>
        <a:ext cx="2847502" cy="1768010"/>
      </dsp:txXfrm>
    </dsp:sp>
    <dsp:sp modelId="{32652DD1-32A6-4DA2-ABD1-A36532049BAE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EA2D1-E990-4F74-98DE-BAF5EE21B841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Validasi</a:t>
          </a:r>
          <a:r>
            <a:rPr lang="en-US" sz="2700" kern="1200" dirty="0"/>
            <a:t> Nilai Total Net Sales</a:t>
          </a:r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CE52-6FDC-4241-A04F-6131D4ED4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A0783-7D1C-4FA0-9740-E843212E7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8A95-2A76-4F36-AE3F-8EEB6D5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09FE-4CD2-413D-9EEA-BB4D12021E7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2A39B-8F7F-4805-845A-B59846AE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FA344-9F9C-45D6-BDCD-DA4EC9AB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FDDE-C63D-4768-B34E-9F0FA889D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0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DF91-921D-41F5-B7D8-93EC4CF4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1A42F-9D0F-4B79-BB90-9E31A3D6E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504D3-130B-4F90-B045-B10D0AF9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09FE-4CD2-413D-9EEA-BB4D12021E7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EA0FD-6ADB-47BF-882A-20F6410E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85480-CA39-4198-AD27-B2264A3E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FDDE-C63D-4768-B34E-9F0FA889D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873E5-DA97-4EE8-970E-6A43125AC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02AC7-9A27-407F-8D1B-DA5BB91D7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9F71-639A-44CF-8E99-0FE6C713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09FE-4CD2-413D-9EEA-BB4D12021E7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FDEEF-1C06-472A-BED6-76423B69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F4B7F-9908-4500-B48E-6B5BF0BB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FDDE-C63D-4768-B34E-9F0FA889D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4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B11F-5812-493A-B369-A139F248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C017-0A17-4A51-BB3C-EB25F1A1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9AE61-1A36-472C-B342-1A1F488F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09FE-4CD2-413D-9EEA-BB4D12021E7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7E35-8F13-463B-8CF5-A898F64C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A5D6-BD00-4EF7-94F5-F9ADC150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FDDE-C63D-4768-B34E-9F0FA889D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1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E774-7F45-4EA8-BF99-E76A03BE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683BD-40DC-479F-81C7-BD03FD48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3AECA-EC5E-4B6B-8B64-5D4ACFAC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09FE-4CD2-413D-9EEA-BB4D12021E7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5B28-A84C-458F-8A9A-2075294A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CBE63-88DF-418B-997B-62B5DFBD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FDDE-C63D-4768-B34E-9F0FA889D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3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230E-6F5E-464C-BB75-41957FF6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A5E7-2052-4079-A3FC-41AA91E32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FEB8A-DF12-4EB7-B0A2-AA6D0711B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A6A00-91D6-4651-9992-25453A88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09FE-4CD2-413D-9EEA-BB4D12021E7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1E8C1-5F71-4F30-B3BE-43285A0D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EEBEA-2830-42C6-ADDF-EA2E5EEC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FDDE-C63D-4768-B34E-9F0FA889D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B7E4-43D5-4D32-BEF7-1DFAFB4E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DCE8C-53E4-433E-A92D-F44FF43C5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6445C-1410-456C-BA3B-7FE052069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8CE55-A937-45C2-9E82-4116F0ED0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8F973-9EFB-426E-AD20-182CD059A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9F46F-BA03-405D-A96E-F0068287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09FE-4CD2-413D-9EEA-BB4D12021E7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1528D-39B7-4426-AD69-B3112AEE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2D4ED-379C-406F-9B7F-7DF3BF15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FDDE-C63D-4768-B34E-9F0FA889D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9DCD-1DCD-4B5E-9301-5476AF50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0ED4A-8AE1-4496-B46E-90BDC194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09FE-4CD2-413D-9EEA-BB4D12021E7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DE734-89F8-428A-B40F-CED24D4F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FDA8-F52A-4A58-9A71-386C4DA8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FDDE-C63D-4768-B34E-9F0FA889D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FE617-57BF-419A-AC3E-A3EDC27C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09FE-4CD2-413D-9EEA-BB4D12021E7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14283-023D-45F8-969B-B7FC7A68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D8191-B46B-4C6E-84C3-7FA381FF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FDDE-C63D-4768-B34E-9F0FA889D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037A-8B2D-434E-B489-E574BDF3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BA5F-A6E7-4ABC-89E3-806EADF82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DEA26-FFE6-4CAB-B285-923ED2A36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AC4EF-A12E-4589-941C-DE6ADF79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09FE-4CD2-413D-9EEA-BB4D12021E7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D70F8-A8B6-44BA-BB82-2EED4A73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CA4E5-33A8-49F4-9FFB-39622523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FDDE-C63D-4768-B34E-9F0FA889D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F589-6DA9-4BCE-BC91-AFAB4593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1969F-5509-471E-809B-C2E82B1EA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0194F-721B-42D6-B38C-70EBCD873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AA6EB-2D14-4BEE-A360-D7AB5380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09FE-4CD2-413D-9EEA-BB4D12021E7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40783-71A6-4E59-A325-4B9832A6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720F0-BDF4-42BA-8DE1-887CFFAB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FDDE-C63D-4768-B34E-9F0FA889D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617CD-9E38-4188-831F-3F21D9F4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01710-643B-472C-8EBC-70FF99770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EF56-1595-4074-AFAC-3481906B9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09FE-4CD2-413D-9EEA-BB4D12021E7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D011A-14AC-4367-ACD4-F5A875B71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A21EE-BF32-455B-8E31-AF36233C4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FDDE-C63D-4768-B34E-9F0FA889D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tniel113/OnlineSalesBusines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1BF6B20A-B174-47B3-B05F-B6F66E739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4000" b="5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51B11D-BBCD-47C7-A599-1EDA2F22F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549726"/>
            <a:ext cx="11438793" cy="1844256"/>
          </a:xfrm>
          <a:prstGeom prst="rect">
            <a:avLst/>
          </a:prstGeom>
          <a:solidFill>
            <a:srgbClr val="404040">
              <a:alpha val="93000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D49EA-8BDA-48D9-B467-F7D0DDB0D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544" y="4754880"/>
            <a:ext cx="11137392" cy="932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Online Sales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9FEB0-30F8-4297-A5E8-2BEBAC816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584"/>
            <a:ext cx="9144000" cy="4206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Otniel Abiezer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810F53-4CAC-492E-A2F9-C147AA509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4243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BF6E57A-973D-49F3-B822-CC1E07195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39" y="443132"/>
            <a:ext cx="10063921" cy="62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0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EB44A21-C112-4238-A537-CC35DA967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8" y="504012"/>
            <a:ext cx="5559480" cy="3446877"/>
          </a:xfrm>
          <a:prstGeom prst="rect">
            <a:avLst/>
          </a:prstGeom>
        </p:spPr>
      </p:pic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344455AB-8D22-4113-AFAC-C79F305F8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36" y="484242"/>
            <a:ext cx="5546955" cy="349458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152A-2918-4F88-B902-4AA85C1E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4615840"/>
            <a:ext cx="6609921" cy="152674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chemeClr val="bg1"/>
                </a:solidFill>
              </a:rPr>
              <a:t>Kedua</a:t>
            </a:r>
            <a:r>
              <a:rPr lang="en-US" sz="2200" dirty="0">
                <a:solidFill>
                  <a:schemeClr val="bg1"/>
                </a:solidFill>
              </a:rPr>
              <a:t> data </a:t>
            </a:r>
            <a:r>
              <a:rPr lang="en-US" sz="2200" dirty="0" err="1">
                <a:solidFill>
                  <a:schemeClr val="bg1"/>
                </a:solidFill>
              </a:rPr>
              <a:t>tersebut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memiliki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persamaan</a:t>
            </a:r>
            <a:r>
              <a:rPr lang="en-US" sz="2200" dirty="0">
                <a:solidFill>
                  <a:schemeClr val="bg1"/>
                </a:solidFill>
              </a:rPr>
              <a:t> pada 3 </a:t>
            </a:r>
            <a:r>
              <a:rPr lang="en-US" sz="2200" dirty="0" err="1">
                <a:solidFill>
                  <a:schemeClr val="bg1"/>
                </a:solidFill>
              </a:rPr>
              <a:t>tipe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produk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teratas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yaitu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b="1" u="sng" dirty="0">
                <a:solidFill>
                  <a:schemeClr val="bg1"/>
                </a:solidFill>
              </a:rPr>
              <a:t>Basket, Art &amp; Sculpture, Jewelry</a:t>
            </a:r>
            <a:r>
              <a:rPr lang="en-US" sz="2200" dirty="0">
                <a:solidFill>
                  <a:schemeClr val="bg1"/>
                </a:solidFill>
              </a:rPr>
              <a:t>.  </a:t>
            </a:r>
            <a:r>
              <a:rPr lang="en-US" sz="2200" dirty="0" err="1">
                <a:solidFill>
                  <a:schemeClr val="bg1"/>
                </a:solidFill>
              </a:rPr>
              <a:t>Ke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depannya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akan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difokuskan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untuk</a:t>
            </a:r>
            <a:r>
              <a:rPr lang="en-US" sz="2200" dirty="0">
                <a:solidFill>
                  <a:schemeClr val="bg1"/>
                </a:solidFill>
              </a:rPr>
              <a:t> 3 </a:t>
            </a:r>
            <a:r>
              <a:rPr lang="en-US" sz="2200" dirty="0" err="1">
                <a:solidFill>
                  <a:schemeClr val="bg1"/>
                </a:solidFill>
              </a:rPr>
              <a:t>produk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ini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karena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memiliki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pengaruh</a:t>
            </a:r>
            <a:r>
              <a:rPr lang="en-US" sz="2200" dirty="0">
                <a:solidFill>
                  <a:schemeClr val="bg1"/>
                </a:solidFill>
              </a:rPr>
              <a:t> yang </a:t>
            </a:r>
            <a:r>
              <a:rPr lang="en-US" sz="2200" dirty="0" err="1">
                <a:solidFill>
                  <a:schemeClr val="bg1"/>
                </a:solidFill>
              </a:rPr>
              <a:t>besar</a:t>
            </a:r>
            <a:r>
              <a:rPr lang="en-US" sz="2200" dirty="0">
                <a:solidFill>
                  <a:schemeClr val="bg1"/>
                </a:solidFill>
              </a:rPr>
              <a:t> yang </a:t>
            </a:r>
            <a:r>
              <a:rPr lang="en-US" sz="2200" dirty="0" err="1">
                <a:solidFill>
                  <a:schemeClr val="bg1"/>
                </a:solidFill>
              </a:rPr>
              <a:t>akan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diberi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warna</a:t>
            </a:r>
            <a:r>
              <a:rPr lang="en-US" sz="2200" dirty="0">
                <a:solidFill>
                  <a:schemeClr val="bg1"/>
                </a:solidFill>
              </a:rPr>
              <a:t> Merah pada </a:t>
            </a:r>
            <a:r>
              <a:rPr lang="en-US" sz="2200" dirty="0" err="1">
                <a:solidFill>
                  <a:schemeClr val="bg1"/>
                </a:solidFill>
              </a:rPr>
              <a:t>visualisasi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FDBDC-1A90-4FE0-8D93-EAE7B1791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097303" y="5530606"/>
            <a:ext cx="305987" cy="9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4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96A75-A843-4219-96F3-3B4927E8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1. Keuntungan per Item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13A174-6224-4430-91EB-B415889F8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054" y="2491828"/>
            <a:ext cx="5289084" cy="7773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menghitung</a:t>
            </a:r>
            <a:endParaRPr lang="en-US" sz="32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B2AED8D-DE0A-4A72-AE11-EFA3ED018093}"/>
              </a:ext>
            </a:extLst>
          </p:cNvPr>
          <p:cNvSpPr txBox="1">
            <a:spLocks/>
          </p:cNvSpPr>
          <p:nvPr/>
        </p:nvSpPr>
        <p:spPr>
          <a:xfrm>
            <a:off x="4905054" y="3588806"/>
            <a:ext cx="6820224" cy="6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Keuntungan</a:t>
            </a:r>
            <a:r>
              <a:rPr lang="en-US" sz="2400" dirty="0"/>
              <a:t> per Item = </a:t>
            </a:r>
            <a:r>
              <a:rPr lang="en-US" sz="2400" dirty="0" err="1"/>
              <a:t>Keuntungan</a:t>
            </a:r>
            <a:r>
              <a:rPr lang="en-US" sz="2400" dirty="0"/>
              <a:t> / </a:t>
            </a:r>
            <a:r>
              <a:rPr lang="en-US" sz="2400" dirty="0" err="1"/>
              <a:t>Banyaknya</a:t>
            </a:r>
            <a:r>
              <a:rPr lang="en-US" sz="2400" dirty="0"/>
              <a:t> Item </a:t>
            </a:r>
          </a:p>
        </p:txBody>
      </p:sp>
    </p:spTree>
    <p:extLst>
      <p:ext uri="{BB962C8B-B14F-4D97-AF65-F5344CB8AC3E}">
        <p14:creationId xmlns:p14="http://schemas.microsoft.com/office/powerpoint/2010/main" val="232420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5651C19-60FB-4991-821E-68D53EECE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01" y="457200"/>
            <a:ext cx="939699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87704-2ECA-4FC2-AC7D-7B7052EB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2. Total Diskon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F4D0-995C-44CF-ADB8-767028F4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126" y="1845234"/>
            <a:ext cx="3892867" cy="855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7C6776-861E-4A56-AC88-96C8BC09BB1A}"/>
              </a:ext>
            </a:extLst>
          </p:cNvPr>
          <p:cNvSpPr txBox="1">
            <a:spLocks/>
          </p:cNvSpPr>
          <p:nvPr/>
        </p:nvSpPr>
        <p:spPr>
          <a:xfrm>
            <a:off x="6188126" y="3005466"/>
            <a:ext cx="5576081" cy="5362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Total </a:t>
            </a:r>
            <a:r>
              <a:rPr lang="en-US" sz="2400" dirty="0" err="1"/>
              <a:t>Diskon</a:t>
            </a:r>
            <a:r>
              <a:rPr lang="en-US" sz="2400" dirty="0"/>
              <a:t> = Discounts / Gross Sales x 100% </a:t>
            </a:r>
          </a:p>
        </p:txBody>
      </p:sp>
    </p:spTree>
    <p:extLst>
      <p:ext uri="{BB962C8B-B14F-4D97-AF65-F5344CB8AC3E}">
        <p14:creationId xmlns:p14="http://schemas.microsoft.com/office/powerpoint/2010/main" val="164884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60B7D956-93B7-4662-8C08-35710D56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47" y="443132"/>
            <a:ext cx="9742566" cy="62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6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4B5D6-23BB-4F54-9502-71CEBB80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3. Total </a:t>
            </a:r>
            <a:r>
              <a:rPr lang="en-US" sz="4000" dirty="0" err="1">
                <a:solidFill>
                  <a:srgbClr val="FFFFFF"/>
                </a:solidFill>
              </a:rPr>
              <a:t>Retur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A287C6-83D7-4CDB-A5FC-9E31CBCD2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126" y="1845234"/>
            <a:ext cx="3892867" cy="855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F4D8481-781F-4C28-9F28-C91BF7389D74}"/>
              </a:ext>
            </a:extLst>
          </p:cNvPr>
          <p:cNvSpPr txBox="1">
            <a:spLocks/>
          </p:cNvSpPr>
          <p:nvPr/>
        </p:nvSpPr>
        <p:spPr>
          <a:xfrm>
            <a:off x="6188126" y="3287648"/>
            <a:ext cx="5576081" cy="5362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Total </a:t>
            </a:r>
            <a:r>
              <a:rPr lang="en-US" sz="2400" dirty="0" err="1"/>
              <a:t>Retur</a:t>
            </a:r>
            <a:r>
              <a:rPr lang="en-US" sz="2400" dirty="0"/>
              <a:t> = Returns / Gross Sales x 100% </a:t>
            </a:r>
          </a:p>
        </p:txBody>
      </p:sp>
    </p:spTree>
    <p:extLst>
      <p:ext uri="{BB962C8B-B14F-4D97-AF65-F5344CB8AC3E}">
        <p14:creationId xmlns:p14="http://schemas.microsoft.com/office/powerpoint/2010/main" val="132176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04C4944-26C6-46A1-99FE-898C4318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02" y="267966"/>
            <a:ext cx="9839795" cy="63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1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B1E95-25F8-485A-9AFB-4998647D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2BF41-CA52-476B-90AA-7FF14FECD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400" dirty="0"/>
              <a:t>Dari </a:t>
            </a:r>
            <a:r>
              <a:rPr lang="en-US" sz="2400" dirty="0" err="1"/>
              <a:t>Keuntungan</a:t>
            </a:r>
            <a:r>
              <a:rPr lang="en-US" sz="2400" dirty="0"/>
              <a:t> per Item</a:t>
            </a:r>
          </a:p>
          <a:p>
            <a:pPr marL="0" indent="0">
              <a:buNone/>
            </a:pP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memperbanyak</a:t>
            </a:r>
            <a:r>
              <a:rPr lang="en-US" sz="2400" dirty="0"/>
              <a:t> item </a:t>
            </a:r>
            <a:r>
              <a:rPr lang="en-US" sz="2400" dirty="0" err="1"/>
              <a:t>penjualan</a:t>
            </a:r>
            <a:r>
              <a:rPr lang="en-US" sz="2400" dirty="0"/>
              <a:t> pada 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en-US" sz="2400" b="1" dirty="0"/>
              <a:t>One-of-a-Kind</a:t>
            </a:r>
            <a:r>
              <a:rPr lang="en-US" sz="2400" dirty="0"/>
              <a:t> dan </a:t>
            </a:r>
            <a:r>
              <a:rPr lang="en-US" sz="2400" b="1" dirty="0"/>
              <a:t>Furniture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keuntungan</a:t>
            </a:r>
            <a:r>
              <a:rPr lang="en-US" sz="2400" dirty="0"/>
              <a:t> per item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item yang </a:t>
            </a:r>
            <a:r>
              <a:rPr lang="en-US" sz="2400" dirty="0" err="1"/>
              <a:t>terjual</a:t>
            </a:r>
            <a:r>
              <a:rPr lang="en-US" sz="2400" dirty="0"/>
              <a:t> </a:t>
            </a:r>
            <a:r>
              <a:rPr lang="en-US" sz="2400" dirty="0" err="1"/>
              <a:t>sedikit</a:t>
            </a:r>
            <a:r>
              <a:rPr lang="en-US" sz="2400" dirty="0"/>
              <a:t>. Dan juga </a:t>
            </a:r>
            <a:r>
              <a:rPr lang="en-US" sz="2400" dirty="0" err="1"/>
              <a:t>menaikan</a:t>
            </a:r>
            <a:r>
              <a:rPr lang="en-US" sz="2400" dirty="0"/>
              <a:t> </a:t>
            </a:r>
            <a:r>
              <a:rPr lang="en-US" sz="2400" dirty="0" err="1"/>
              <a:t>sedikit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b="1" dirty="0"/>
              <a:t>Jewelry </a:t>
            </a:r>
            <a:r>
              <a:rPr lang="en-US" sz="2400" dirty="0"/>
              <a:t>(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berpengaruh</a:t>
            </a:r>
            <a:r>
              <a:rPr lang="en-US" sz="2400" dirty="0"/>
              <a:t>),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penjualannya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keuntungan</a:t>
            </a:r>
            <a:r>
              <a:rPr lang="en-US" sz="2400" dirty="0"/>
              <a:t> per </a:t>
            </a:r>
            <a:r>
              <a:rPr lang="en-US" sz="2400" dirty="0" err="1"/>
              <a:t>itemnya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/>
              <a:t>Basket</a:t>
            </a:r>
            <a:r>
              <a:rPr lang="en-US" sz="2400" dirty="0"/>
              <a:t> dan </a:t>
            </a:r>
            <a:r>
              <a:rPr lang="en-US" sz="2400" b="1" dirty="0"/>
              <a:t>Art &amp; Sculpture </a:t>
            </a:r>
            <a:r>
              <a:rPr lang="en-US" sz="2400" dirty="0"/>
              <a:t>(2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berpengaruh</a:t>
            </a:r>
            <a:r>
              <a:rPr lang="en-US" sz="2400" dirty="0"/>
              <a:t>)</a:t>
            </a:r>
            <a:r>
              <a:rPr lang="en-US" sz="2400" b="1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Dari Total </a:t>
            </a:r>
            <a:r>
              <a:rPr lang="en-US" sz="2400" dirty="0" err="1"/>
              <a:t>Diskon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b="1" dirty="0"/>
              <a:t>Gift Basket</a:t>
            </a:r>
            <a:r>
              <a:rPr lang="en-US" sz="2400" dirty="0"/>
              <a:t> </a:t>
            </a:r>
            <a:r>
              <a:rPr lang="en-US" sz="2400" dirty="0" err="1"/>
              <a:t>diskon</a:t>
            </a:r>
            <a:r>
              <a:rPr lang="en-US" sz="2400" dirty="0"/>
              <a:t> agar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terjual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. </a:t>
            </a:r>
            <a:r>
              <a:rPr lang="en-US" sz="2400" dirty="0" err="1"/>
              <a:t>Untung</a:t>
            </a:r>
            <a:r>
              <a:rPr lang="en-US" sz="2400" dirty="0"/>
              <a:t> 3 </a:t>
            </a:r>
            <a:r>
              <a:rPr lang="en-US" sz="2400" dirty="0" err="1"/>
              <a:t>kategori</a:t>
            </a:r>
            <a:r>
              <a:rPr lang="en-US" sz="2400" dirty="0"/>
              <a:t> </a:t>
            </a:r>
            <a:r>
              <a:rPr lang="en-US" sz="2400" dirty="0" err="1"/>
              <a:t>diskon</a:t>
            </a:r>
            <a:r>
              <a:rPr lang="en-US" sz="2400" dirty="0"/>
              <a:t> </a:t>
            </a:r>
            <a:r>
              <a:rPr lang="en-US" sz="2400" dirty="0" err="1"/>
              <a:t>teratas</a:t>
            </a:r>
            <a:r>
              <a:rPr lang="en-US" sz="2400" dirty="0"/>
              <a:t> (</a:t>
            </a:r>
            <a:r>
              <a:rPr lang="en-US" sz="2400" b="1" dirty="0"/>
              <a:t>Easter, Furniture, Textile</a:t>
            </a:r>
            <a:r>
              <a:rPr lang="en-US" sz="2400" dirty="0"/>
              <a:t>)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menaikan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diskon</a:t>
            </a:r>
            <a:r>
              <a:rPr lang="en-US" sz="2400" dirty="0"/>
              <a:t> agar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terjual</a:t>
            </a:r>
            <a:r>
              <a:rPr lang="en-US" sz="2400" dirty="0"/>
              <a:t>. </a:t>
            </a:r>
            <a:r>
              <a:rPr lang="en-US" sz="2400" dirty="0" err="1"/>
              <a:t>Untuk</a:t>
            </a:r>
            <a:r>
              <a:rPr lang="en-US" sz="2400" dirty="0"/>
              <a:t> 3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berpengaruh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39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5B6D2-91A0-4170-86A0-3965527B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F409-EA75-46E1-AC4A-AECB6FCB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dirty="0"/>
              <a:t>3. Dari Total </a:t>
            </a:r>
            <a:r>
              <a:rPr lang="en-US" dirty="0" err="1"/>
              <a:t>Retur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Untuk</a:t>
            </a:r>
            <a:r>
              <a:rPr lang="en-US" dirty="0"/>
              <a:t> 3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b="1" dirty="0"/>
              <a:t>(Basket, Art &amp; </a:t>
            </a:r>
            <a:r>
              <a:rPr lang="en-US" b="1" dirty="0" err="1"/>
              <a:t>Scultpure</a:t>
            </a:r>
            <a:r>
              <a:rPr lang="en-US" b="1" dirty="0"/>
              <a:t>, Jewelry)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ketiganya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retur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061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622C3-0BDF-4FA7-BCE8-3084F570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3 Trends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44820D-C455-423D-84A5-CCE536D8E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87156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2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722C6-5E9B-4FEB-AD43-5CBABF98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B081-DD98-4587-A10A-65C1FF79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hlinkClick r:id="rId2"/>
              </a:rPr>
              <a:t>https://github.com/Otniel113/OnlineSalesBusiness</a:t>
            </a:r>
            <a:r>
              <a:rPr 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6155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FC30B-D7AD-40B4-8133-22DFFCBE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454" y="3006586"/>
            <a:ext cx="7284935" cy="27322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064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51F1-A6EF-4840-8CE8-EDD1FA4A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100B5F-17CA-42F0-8644-B7D0A7B8E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632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425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258FD-58CD-46A9-9104-A7FC9959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Drop 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2B80-8090-4881-95B6-7FA01973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Ada 8 missing value pada Product Type dari 1775 (0.45%)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CF310-CE80-4E7B-B2E5-736E0FA6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27" y="1966293"/>
            <a:ext cx="1067794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5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56492-CA49-4ECF-B12D-C5B9EC66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Mengganti Nilai Bilangan Real Menjadi 2 di Belakang Koma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59624-8042-49B5-813B-6E4C8BDE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Agar konsisten untuk setiap kolom dan mempermudah pengolahan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3CF2D-2A5E-4C63-8555-FBAC84E75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494240"/>
            <a:ext cx="11327549" cy="33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E63B5-BF4C-4888-A825-DE671754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Validasi</a:t>
            </a:r>
            <a:r>
              <a:rPr lang="en-US" sz="4000" dirty="0">
                <a:solidFill>
                  <a:srgbClr val="FFFFFF"/>
                </a:solidFill>
              </a:rPr>
              <a:t> Nilai Total Net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AECE-7B9C-41AA-80AB-E6273777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80" y="4670472"/>
            <a:ext cx="10093570" cy="11957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Total Net Sales, di mana </a:t>
            </a:r>
            <a:r>
              <a:rPr lang="en-US" dirty="0" err="1"/>
              <a:t>nilai</a:t>
            </a:r>
            <a:r>
              <a:rPr lang="en-US" dirty="0"/>
              <a:t> Discounts dan Returns negative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Gross Sales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738C43-1E65-4275-B62A-29BADF61BF66}"/>
              </a:ext>
            </a:extLst>
          </p:cNvPr>
          <p:cNvSpPr txBox="1">
            <a:spLocks/>
          </p:cNvSpPr>
          <p:nvPr/>
        </p:nvSpPr>
        <p:spPr>
          <a:xfrm>
            <a:off x="1405148" y="3232737"/>
            <a:ext cx="9381699" cy="6309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Total Net Sales = Gross Sales + Discounts + Returns </a:t>
            </a:r>
          </a:p>
        </p:txBody>
      </p:sp>
    </p:spTree>
    <p:extLst>
      <p:ext uri="{BB962C8B-B14F-4D97-AF65-F5344CB8AC3E}">
        <p14:creationId xmlns:p14="http://schemas.microsoft.com/office/powerpoint/2010/main" val="393075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0A613-C67D-446F-B730-E76EB3EF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Validasi Nilai Total Net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C38B-F71A-4327-AD78-A5C242FB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Semua data sudah valid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E76486C-75AE-4FD8-A912-154395DFD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2776" y="1655276"/>
            <a:ext cx="4452160" cy="4452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94B3A9-E117-4A0C-9E9A-773D2B1FA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13" y="3457494"/>
            <a:ext cx="2836296" cy="101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33802-38A1-4BBE-BC8D-B22CF142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EA48-E132-4577-B6DD-D06BD3DE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Mengelompokan</a:t>
            </a:r>
            <a:r>
              <a:rPr lang="en-US" sz="2000" dirty="0"/>
              <a:t> data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(Product Type).</a:t>
            </a:r>
          </a:p>
          <a:p>
            <a:pPr marL="0" indent="0">
              <a:buNone/>
            </a:pPr>
            <a:r>
              <a:rPr lang="en-US" sz="2000" dirty="0"/>
              <a:t>Ada 18 </a:t>
            </a:r>
            <a:r>
              <a:rPr lang="en-US" sz="2000" dirty="0" err="1"/>
              <a:t>kelompok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104A8-8059-4728-AB0B-3A026181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283" y="473654"/>
            <a:ext cx="2972213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1BA7D94F-343B-403F-B302-38D5EEBAC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5" y="337624"/>
            <a:ext cx="9813892" cy="61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9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367</Words>
  <Application>Microsoft Office PowerPoint</Application>
  <PresentationFormat>Widescreen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Online Sales Business</vt:lpstr>
      <vt:lpstr>3 Trends</vt:lpstr>
      <vt:lpstr>Preprocessing</vt:lpstr>
      <vt:lpstr>Drop Missing Value</vt:lpstr>
      <vt:lpstr>Mengganti Nilai Bilangan Real Menjadi 2 di Belakang Koma</vt:lpstr>
      <vt:lpstr>Validasi Nilai Total Net Sales</vt:lpstr>
      <vt:lpstr>Validasi Nilai Total Net Sales</vt:lpstr>
      <vt:lpstr>Data Aggregation</vt:lpstr>
      <vt:lpstr>PowerPoint Presentation</vt:lpstr>
      <vt:lpstr>PowerPoint Presentation</vt:lpstr>
      <vt:lpstr>PowerPoint Presentation</vt:lpstr>
      <vt:lpstr>1. Keuntungan per Item</vt:lpstr>
      <vt:lpstr>PowerPoint Presentation</vt:lpstr>
      <vt:lpstr>2. Total Diskon</vt:lpstr>
      <vt:lpstr>PowerPoint Presentation</vt:lpstr>
      <vt:lpstr>3. Total Retur</vt:lpstr>
      <vt:lpstr>PowerPoint Presentation</vt:lpstr>
      <vt:lpstr>Insight</vt:lpstr>
      <vt:lpstr>Insight</vt:lpstr>
      <vt:lpstr>Source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Sales Business</dc:title>
  <dc:creator>OTNIEL ABIEZER</dc:creator>
  <cp:lastModifiedBy>OTNIEL ABIEZER</cp:lastModifiedBy>
  <cp:revision>17</cp:revision>
  <dcterms:created xsi:type="dcterms:W3CDTF">2021-11-20T02:50:39Z</dcterms:created>
  <dcterms:modified xsi:type="dcterms:W3CDTF">2021-11-20T04:08:35Z</dcterms:modified>
</cp:coreProperties>
</file>