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D87DF-60ED-4435-8FA7-9DA818B80FFF}" v="216" dt="2023-01-04T14:00:53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74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A9F9C0AD-183B-2A7F-5989-364E763B7C11}"/>
              </a:ext>
            </a:extLst>
          </p:cNvPr>
          <p:cNvSpPr/>
          <p:nvPr/>
        </p:nvSpPr>
        <p:spPr>
          <a:xfrm>
            <a:off x="107461" y="175845"/>
            <a:ext cx="1064846" cy="59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675FD1-E1AC-623A-D243-7264E611C66A}"/>
              </a:ext>
            </a:extLst>
          </p:cNvPr>
          <p:cNvSpPr/>
          <p:nvPr/>
        </p:nvSpPr>
        <p:spPr>
          <a:xfrm>
            <a:off x="1250461" y="0"/>
            <a:ext cx="10873153" cy="7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menu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89B4622-1BE0-125A-DBAF-F27ECA4EAF0A}"/>
              </a:ext>
            </a:extLst>
          </p:cNvPr>
          <p:cNvSpPr/>
          <p:nvPr/>
        </p:nvSpPr>
        <p:spPr>
          <a:xfrm>
            <a:off x="29307" y="5011615"/>
            <a:ext cx="12094307" cy="184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Contact information and </a:t>
            </a:r>
            <a:r>
              <a:rPr lang="en-US" dirty="0">
                <a:cs typeface="Calibri"/>
              </a:rPr>
              <a:t>services provided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6517FDC-0B9F-154F-AEFA-222FC243B9C9}"/>
              </a:ext>
            </a:extLst>
          </p:cNvPr>
          <p:cNvSpPr/>
          <p:nvPr/>
        </p:nvSpPr>
        <p:spPr>
          <a:xfrm>
            <a:off x="19538" y="967154"/>
            <a:ext cx="12123615" cy="382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Introduction to company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BC7EBD-5806-1CB1-1A3E-3844DE9DD52C}"/>
              </a:ext>
            </a:extLst>
          </p:cNvPr>
          <p:cNvSpPr/>
          <p:nvPr/>
        </p:nvSpPr>
        <p:spPr>
          <a:xfrm>
            <a:off x="5250765" y="3200400"/>
            <a:ext cx="2877235" cy="1202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image/video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BC7EBD-5806-1CB1-1A3E-3844DE9DD52C}"/>
              </a:ext>
            </a:extLst>
          </p:cNvPr>
          <p:cNvSpPr/>
          <p:nvPr/>
        </p:nvSpPr>
        <p:spPr>
          <a:xfrm>
            <a:off x="3076525" y="3395786"/>
            <a:ext cx="2877235" cy="1202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alibri"/>
              </a:rPr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A9F9C0AD-183B-2A7F-5989-364E763B7C11}"/>
              </a:ext>
            </a:extLst>
          </p:cNvPr>
          <p:cNvSpPr/>
          <p:nvPr/>
        </p:nvSpPr>
        <p:spPr>
          <a:xfrm>
            <a:off x="107461" y="175845"/>
            <a:ext cx="1064846" cy="59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675FD1-E1AC-623A-D243-7264E611C66A}"/>
              </a:ext>
            </a:extLst>
          </p:cNvPr>
          <p:cNvSpPr/>
          <p:nvPr/>
        </p:nvSpPr>
        <p:spPr>
          <a:xfrm>
            <a:off x="1250460" y="9769"/>
            <a:ext cx="10873153" cy="742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menu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89B4622-1BE0-125A-DBAF-F27ECA4EAF0A}"/>
              </a:ext>
            </a:extLst>
          </p:cNvPr>
          <p:cNvSpPr/>
          <p:nvPr/>
        </p:nvSpPr>
        <p:spPr>
          <a:xfrm>
            <a:off x="29307" y="5011615"/>
            <a:ext cx="12094307" cy="184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Contact information </a:t>
            </a:r>
            <a:r>
              <a:rPr lang="en-US" dirty="0" smtClean="0">
                <a:cs typeface="Calibri"/>
              </a:rPr>
              <a:t>and services </a:t>
            </a:r>
            <a:r>
              <a:rPr lang="en-US" dirty="0">
                <a:cs typeface="Calibri"/>
              </a:rPr>
              <a:t>provided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6517FDC-0B9F-154F-AEFA-222FC243B9C9}"/>
              </a:ext>
            </a:extLst>
          </p:cNvPr>
          <p:cNvSpPr/>
          <p:nvPr/>
        </p:nvSpPr>
        <p:spPr>
          <a:xfrm>
            <a:off x="19538" y="967154"/>
            <a:ext cx="12123615" cy="382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69F1BCA-DE23-1528-A43C-0BB5E7A224F2}"/>
              </a:ext>
            </a:extLst>
          </p:cNvPr>
          <p:cNvSpPr/>
          <p:nvPr/>
        </p:nvSpPr>
        <p:spPr>
          <a:xfrm>
            <a:off x="2133113" y="1510713"/>
            <a:ext cx="1320993" cy="110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image/video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69F1BCA-DE23-1528-A43C-0BB5E7A224F2}"/>
              </a:ext>
            </a:extLst>
          </p:cNvPr>
          <p:cNvSpPr/>
          <p:nvPr/>
        </p:nvSpPr>
        <p:spPr>
          <a:xfrm>
            <a:off x="5283200" y="1527906"/>
            <a:ext cx="1320993" cy="110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image/video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69F1BCA-DE23-1528-A43C-0BB5E7A224F2}"/>
              </a:ext>
            </a:extLst>
          </p:cNvPr>
          <p:cNvSpPr/>
          <p:nvPr/>
        </p:nvSpPr>
        <p:spPr>
          <a:xfrm>
            <a:off x="8757920" y="1348153"/>
            <a:ext cx="1320993" cy="110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image/video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69F1BCA-DE23-1528-A43C-0BB5E7A224F2}"/>
              </a:ext>
            </a:extLst>
          </p:cNvPr>
          <p:cNvSpPr/>
          <p:nvPr/>
        </p:nvSpPr>
        <p:spPr>
          <a:xfrm>
            <a:off x="2133113" y="3253543"/>
            <a:ext cx="1320993" cy="110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image/video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69F1BCA-DE23-1528-A43C-0BB5E7A224F2}"/>
              </a:ext>
            </a:extLst>
          </p:cNvPr>
          <p:cNvSpPr/>
          <p:nvPr/>
        </p:nvSpPr>
        <p:spPr>
          <a:xfrm>
            <a:off x="5313873" y="3253543"/>
            <a:ext cx="1320993" cy="110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image/video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69F1BCA-DE23-1528-A43C-0BB5E7A224F2}"/>
              </a:ext>
            </a:extLst>
          </p:cNvPr>
          <p:cNvSpPr/>
          <p:nvPr/>
        </p:nvSpPr>
        <p:spPr>
          <a:xfrm>
            <a:off x="8757920" y="3176953"/>
            <a:ext cx="1320993" cy="110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image/video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9F1BCA-DE23-1528-A43C-0BB5E7A224F2}"/>
              </a:ext>
            </a:extLst>
          </p:cNvPr>
          <p:cNvSpPr/>
          <p:nvPr/>
        </p:nvSpPr>
        <p:spPr>
          <a:xfrm>
            <a:off x="2915920" y="1087506"/>
            <a:ext cx="5730240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alibri"/>
              </a:rPr>
              <a:t>Executives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69F1BCA-DE23-1528-A43C-0BB5E7A224F2}"/>
              </a:ext>
            </a:extLst>
          </p:cNvPr>
          <p:cNvSpPr/>
          <p:nvPr/>
        </p:nvSpPr>
        <p:spPr>
          <a:xfrm>
            <a:off x="3109249" y="2824873"/>
            <a:ext cx="5730240" cy="16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alibri"/>
              </a:rPr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8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A9F9C0AD-183B-2A7F-5989-364E763B7C11}"/>
              </a:ext>
            </a:extLst>
          </p:cNvPr>
          <p:cNvSpPr/>
          <p:nvPr/>
        </p:nvSpPr>
        <p:spPr>
          <a:xfrm>
            <a:off x="107461" y="175845"/>
            <a:ext cx="1064846" cy="59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675FD1-E1AC-623A-D243-7264E611C66A}"/>
              </a:ext>
            </a:extLst>
          </p:cNvPr>
          <p:cNvSpPr/>
          <p:nvPr/>
        </p:nvSpPr>
        <p:spPr>
          <a:xfrm>
            <a:off x="1250461" y="9769"/>
            <a:ext cx="10873153" cy="742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menu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89B4622-1BE0-125A-DBAF-F27ECA4EAF0A}"/>
              </a:ext>
            </a:extLst>
          </p:cNvPr>
          <p:cNvSpPr/>
          <p:nvPr/>
        </p:nvSpPr>
        <p:spPr>
          <a:xfrm>
            <a:off x="29307" y="5011615"/>
            <a:ext cx="12094307" cy="184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Contact information </a:t>
            </a:r>
            <a:r>
              <a:rPr lang="en-US" dirty="0" smtClean="0">
                <a:cs typeface="Calibri"/>
              </a:rPr>
              <a:t>and services </a:t>
            </a:r>
            <a:r>
              <a:rPr lang="en-US" dirty="0">
                <a:cs typeface="Calibri"/>
              </a:rPr>
              <a:t>provided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6517FDC-0B9F-154F-AEFA-222FC243B9C9}"/>
              </a:ext>
            </a:extLst>
          </p:cNvPr>
          <p:cNvSpPr/>
          <p:nvPr/>
        </p:nvSpPr>
        <p:spPr>
          <a:xfrm>
            <a:off x="19538" y="967154"/>
            <a:ext cx="12123615" cy="382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072E60A-2853-9F22-6FFB-793E8990B33A}"/>
              </a:ext>
            </a:extLst>
          </p:cNvPr>
          <p:cNvSpPr/>
          <p:nvPr/>
        </p:nvSpPr>
        <p:spPr>
          <a:xfrm>
            <a:off x="429846" y="1219200"/>
            <a:ext cx="6997114" cy="162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cs typeface="Calibri"/>
              </a:rPr>
              <a:t>Employee Requirements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772559-17EF-0810-6F86-395E64FFD743}"/>
              </a:ext>
            </a:extLst>
          </p:cNvPr>
          <p:cNvSpPr/>
          <p:nvPr/>
        </p:nvSpPr>
        <p:spPr>
          <a:xfrm>
            <a:off x="429846" y="2975121"/>
            <a:ext cx="6997114" cy="169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Employee benefits</a:t>
            </a:r>
          </a:p>
        </p:txBody>
      </p:sp>
    </p:spTree>
    <p:extLst>
      <p:ext uri="{BB962C8B-B14F-4D97-AF65-F5344CB8AC3E}">
        <p14:creationId xmlns:p14="http://schemas.microsoft.com/office/powerpoint/2010/main" val="297969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A9F9C0AD-183B-2A7F-5989-364E763B7C11}"/>
              </a:ext>
            </a:extLst>
          </p:cNvPr>
          <p:cNvSpPr/>
          <p:nvPr/>
        </p:nvSpPr>
        <p:spPr>
          <a:xfrm>
            <a:off x="107461" y="175845"/>
            <a:ext cx="1064846" cy="59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675FD1-E1AC-623A-D243-7264E611C66A}"/>
              </a:ext>
            </a:extLst>
          </p:cNvPr>
          <p:cNvSpPr/>
          <p:nvPr/>
        </p:nvSpPr>
        <p:spPr>
          <a:xfrm>
            <a:off x="1250461" y="9769"/>
            <a:ext cx="10873153" cy="742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menu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89B4622-1BE0-125A-DBAF-F27ECA4EAF0A}"/>
              </a:ext>
            </a:extLst>
          </p:cNvPr>
          <p:cNvSpPr/>
          <p:nvPr/>
        </p:nvSpPr>
        <p:spPr>
          <a:xfrm>
            <a:off x="29307" y="5011615"/>
            <a:ext cx="12094307" cy="184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Contact information </a:t>
            </a:r>
            <a:r>
              <a:rPr lang="en-US" dirty="0" smtClean="0">
                <a:cs typeface="Calibri"/>
              </a:rPr>
              <a:t>and services </a:t>
            </a:r>
            <a:r>
              <a:rPr lang="en-US" dirty="0">
                <a:cs typeface="Calibri"/>
              </a:rPr>
              <a:t>provided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6517FDC-0B9F-154F-AEFA-222FC243B9C9}"/>
              </a:ext>
            </a:extLst>
          </p:cNvPr>
          <p:cNvSpPr/>
          <p:nvPr/>
        </p:nvSpPr>
        <p:spPr>
          <a:xfrm>
            <a:off x="19538" y="967154"/>
            <a:ext cx="12123615" cy="382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072E60A-2853-9F22-6FFB-793E8990B33A}"/>
              </a:ext>
            </a:extLst>
          </p:cNvPr>
          <p:cNvSpPr/>
          <p:nvPr/>
        </p:nvSpPr>
        <p:spPr>
          <a:xfrm>
            <a:off x="1172307" y="1348154"/>
            <a:ext cx="2051538" cy="128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cs typeface="Calibri"/>
              </a:rPr>
              <a:t>Image and Links </a:t>
            </a:r>
            <a:r>
              <a:rPr lang="en-US" dirty="0">
                <a:cs typeface="Calibri"/>
              </a:rPr>
              <a:t>to learn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072E60A-2853-9F22-6FFB-793E8990B33A}"/>
              </a:ext>
            </a:extLst>
          </p:cNvPr>
          <p:cNvSpPr/>
          <p:nvPr/>
        </p:nvSpPr>
        <p:spPr>
          <a:xfrm>
            <a:off x="1172307" y="3072423"/>
            <a:ext cx="2051538" cy="128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cs typeface="Calibri"/>
              </a:rPr>
              <a:t>Image and Links </a:t>
            </a:r>
            <a:r>
              <a:rPr lang="en-US" dirty="0">
                <a:cs typeface="Calibri"/>
              </a:rPr>
              <a:t>to learn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072E60A-2853-9F22-6FFB-793E8990B33A}"/>
              </a:ext>
            </a:extLst>
          </p:cNvPr>
          <p:cNvSpPr/>
          <p:nvPr/>
        </p:nvSpPr>
        <p:spPr>
          <a:xfrm>
            <a:off x="4482414" y="2979225"/>
            <a:ext cx="2051538" cy="128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cs typeface="Calibri"/>
              </a:rPr>
              <a:t>Image and Links </a:t>
            </a:r>
            <a:r>
              <a:rPr lang="en-US" dirty="0">
                <a:cs typeface="Calibri"/>
              </a:rPr>
              <a:t>to learn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72E60A-2853-9F22-6FFB-793E8990B33A}"/>
              </a:ext>
            </a:extLst>
          </p:cNvPr>
          <p:cNvSpPr/>
          <p:nvPr/>
        </p:nvSpPr>
        <p:spPr>
          <a:xfrm>
            <a:off x="8097322" y="3012440"/>
            <a:ext cx="2051538" cy="128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cs typeface="Calibri"/>
              </a:rPr>
              <a:t>Image and Links </a:t>
            </a:r>
            <a:r>
              <a:rPr lang="en-US" dirty="0">
                <a:cs typeface="Calibri"/>
              </a:rPr>
              <a:t>to learn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072E60A-2853-9F22-6FFB-793E8990B33A}"/>
              </a:ext>
            </a:extLst>
          </p:cNvPr>
          <p:cNvSpPr/>
          <p:nvPr/>
        </p:nvSpPr>
        <p:spPr>
          <a:xfrm>
            <a:off x="8097322" y="1348154"/>
            <a:ext cx="2051538" cy="128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cs typeface="Calibri"/>
              </a:rPr>
              <a:t>Image and Links </a:t>
            </a:r>
            <a:r>
              <a:rPr lang="en-US" dirty="0">
                <a:cs typeface="Calibri"/>
              </a:rPr>
              <a:t>to learn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072E60A-2853-9F22-6FFB-793E8990B33A}"/>
              </a:ext>
            </a:extLst>
          </p:cNvPr>
          <p:cNvSpPr/>
          <p:nvPr/>
        </p:nvSpPr>
        <p:spPr>
          <a:xfrm>
            <a:off x="4482414" y="1348154"/>
            <a:ext cx="2051538" cy="128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cs typeface="Calibri"/>
              </a:rPr>
              <a:t>Image and Links </a:t>
            </a:r>
            <a:r>
              <a:rPr lang="en-US" dirty="0">
                <a:cs typeface="Calibri"/>
              </a:rPr>
              <a:t>to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5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A9F9C0AD-183B-2A7F-5989-364E763B7C11}"/>
              </a:ext>
            </a:extLst>
          </p:cNvPr>
          <p:cNvSpPr/>
          <p:nvPr/>
        </p:nvSpPr>
        <p:spPr>
          <a:xfrm>
            <a:off x="107461" y="175845"/>
            <a:ext cx="1064846" cy="59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logo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1675FD1-E1AC-623A-D243-7264E611C66A}"/>
              </a:ext>
            </a:extLst>
          </p:cNvPr>
          <p:cNvSpPr/>
          <p:nvPr/>
        </p:nvSpPr>
        <p:spPr>
          <a:xfrm>
            <a:off x="1250460" y="9769"/>
            <a:ext cx="10873153" cy="742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menu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E89B4622-1BE0-125A-DBAF-F27ECA4EAF0A}"/>
              </a:ext>
            </a:extLst>
          </p:cNvPr>
          <p:cNvSpPr/>
          <p:nvPr/>
        </p:nvSpPr>
        <p:spPr>
          <a:xfrm>
            <a:off x="29307" y="5011615"/>
            <a:ext cx="12094307" cy="1846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Contact information </a:t>
            </a:r>
            <a:r>
              <a:rPr lang="en-US" dirty="0" smtClean="0">
                <a:cs typeface="Calibri"/>
              </a:rPr>
              <a:t>and services provided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6517FDC-0B9F-154F-AEFA-222FC243B9C9}"/>
              </a:ext>
            </a:extLst>
          </p:cNvPr>
          <p:cNvSpPr/>
          <p:nvPr/>
        </p:nvSpPr>
        <p:spPr>
          <a:xfrm>
            <a:off x="19538" y="967154"/>
            <a:ext cx="12123615" cy="382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Online form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072E60A-2853-9F22-6FFB-793E8990B33A}"/>
              </a:ext>
            </a:extLst>
          </p:cNvPr>
          <p:cNvSpPr/>
          <p:nvPr/>
        </p:nvSpPr>
        <p:spPr>
          <a:xfrm>
            <a:off x="342761" y="3918857"/>
            <a:ext cx="2793999" cy="274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CV attachment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BD9610-D6C8-4808-BDA2-B78946D1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3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88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88</cp:revision>
  <dcterms:created xsi:type="dcterms:W3CDTF">2023-01-04T13:35:42Z</dcterms:created>
  <dcterms:modified xsi:type="dcterms:W3CDTF">2023-05-04T13:55:35Z</dcterms:modified>
</cp:coreProperties>
</file>