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700" y="2087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OTNIEL IULIANO</a:t>
            </a:r>
            <a:br>
              <a:rPr lang="en-US" dirty="0" smtClean="0"/>
            </a:br>
            <a:r>
              <a:rPr lang="en-US" dirty="0" smtClean="0"/>
              <a:t>19051397028</a:t>
            </a:r>
            <a:br>
              <a:rPr lang="en-US" dirty="0" smtClean="0"/>
            </a:br>
            <a:r>
              <a:rPr lang="en-US" dirty="0" smtClean="0"/>
              <a:t>D4 MI 19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17500"/>
            <a:ext cx="11455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b="1" dirty="0" err="1"/>
              <a:t>Kamus</a:t>
            </a:r>
            <a:r>
              <a:rPr lang="en-US" sz="3200" b="1" dirty="0"/>
              <a:t> Data </a:t>
            </a:r>
            <a:r>
              <a:rPr lang="en-US" sz="3200" b="1" dirty="0" err="1"/>
              <a:t>berdasarkan</a:t>
            </a:r>
            <a:r>
              <a:rPr lang="en-US" sz="3200" b="1" dirty="0"/>
              <a:t> Data Store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Barang</a:t>
            </a:r>
            <a:r>
              <a:rPr lang="en-US" dirty="0" smtClean="0"/>
              <a:t> = @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+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+ </a:t>
            </a:r>
            <a:r>
              <a:rPr lang="en-US" dirty="0" err="1" smtClean="0"/>
              <a:t>kode</a:t>
            </a:r>
            <a:r>
              <a:rPr lang="en-US" dirty="0" smtClean="0"/>
              <a:t> supplier +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kadaluarsa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Pembayaran</a:t>
            </a:r>
            <a:r>
              <a:rPr lang="en-US" dirty="0" smtClean="0"/>
              <a:t> = @</a:t>
            </a:r>
            <a:r>
              <a:rPr lang="en-US" dirty="0" err="1" smtClean="0"/>
              <a:t>bukti</a:t>
            </a:r>
            <a:r>
              <a:rPr lang="en-US" dirty="0" smtClean="0"/>
              <a:t> / </a:t>
            </a:r>
            <a:r>
              <a:rPr lang="en-US" dirty="0" err="1" smtClean="0"/>
              <a:t>struk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+ </a:t>
            </a:r>
            <a:r>
              <a:rPr lang="en-US" dirty="0" err="1" smtClean="0"/>
              <a:t>jumlah</a:t>
            </a:r>
            <a:r>
              <a:rPr lang="en-US" dirty="0" smtClean="0"/>
              <a:t> nominal yang </a:t>
            </a:r>
            <a:r>
              <a:rPr lang="en-US" dirty="0" err="1" smtClean="0"/>
              <a:t>dibayar</a:t>
            </a:r>
            <a:r>
              <a:rPr lang="en-US" dirty="0" smtClean="0"/>
              <a:t> +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Penjualan</a:t>
            </a:r>
            <a:r>
              <a:rPr lang="en-US" dirty="0" smtClean="0"/>
              <a:t> = @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kuantitas</a:t>
            </a:r>
            <a:r>
              <a:rPr lang="en-US" dirty="0" smtClean="0"/>
              <a:t> +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Supplier = @</a:t>
            </a:r>
            <a:r>
              <a:rPr lang="en-US" dirty="0" err="1" smtClean="0"/>
              <a:t>kode</a:t>
            </a:r>
            <a:r>
              <a:rPr lang="en-US" dirty="0" smtClean="0"/>
              <a:t> supplier + </a:t>
            </a:r>
            <a:r>
              <a:rPr lang="en-US" dirty="0" err="1" smtClean="0"/>
              <a:t>nama</a:t>
            </a:r>
            <a:r>
              <a:rPr lang="en-US" dirty="0" smtClean="0"/>
              <a:t> supplier + </a:t>
            </a:r>
            <a:r>
              <a:rPr lang="en-US" dirty="0" err="1" smtClean="0"/>
              <a:t>alamat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kota</a:t>
            </a:r>
            <a:r>
              <a:rPr lang="en-US" dirty="0" smtClean="0"/>
              <a:t> +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050" y="303212"/>
            <a:ext cx="2006600" cy="190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supplier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supplier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Kota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Alamat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telepon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99500" y="139700"/>
            <a:ext cx="3098800" cy="361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Barang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2.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7.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8.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/>
              <a:t>supplier </a:t>
            </a:r>
            <a:endParaRPr lang="en-US" dirty="0" smtClean="0"/>
          </a:p>
          <a:p>
            <a:pPr algn="ctr"/>
            <a:r>
              <a:rPr lang="en-US" dirty="0" smtClean="0"/>
              <a:t>9.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kadaluarsa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6200" y="3987800"/>
            <a:ext cx="2552700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Penjualan</a:t>
            </a:r>
            <a:r>
              <a:rPr lang="en-US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Kuantitas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850" y="3822700"/>
            <a:ext cx="26035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Pembayaran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nominal yang </a:t>
            </a:r>
            <a:r>
              <a:rPr lang="en-US" dirty="0" err="1"/>
              <a:t>dibayar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ctr">
              <a:buFontTx/>
              <a:buAutoNum type="arabicPeriod"/>
            </a:pPr>
            <a:r>
              <a:rPr lang="en-US" dirty="0" err="1"/>
              <a:t>bukti</a:t>
            </a:r>
            <a:r>
              <a:rPr lang="en-US" dirty="0"/>
              <a:t> / 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2533650" y="1256506"/>
            <a:ext cx="616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8426" y="887174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3" idx="1"/>
            <a:endCxn id="11" idx="0"/>
          </p:cNvCxnSpPr>
          <p:nvPr/>
        </p:nvCxnSpPr>
        <p:spPr>
          <a:xfrm flipH="1">
            <a:off x="6432550" y="1949450"/>
            <a:ext cx="2266950" cy="20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033386">
            <a:off x="6650504" y="2686007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>
            <a:off x="3216275" y="5010150"/>
            <a:ext cx="193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399" y="4640818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membayar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76334" y="5570835"/>
            <a:ext cx="395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ER DIAGRAM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5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OTNIEL IULIANO 19051397028 D4 MI 19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32</cp:revision>
  <dcterms:created xsi:type="dcterms:W3CDTF">2020-03-25T11:40:20Z</dcterms:created>
  <dcterms:modified xsi:type="dcterms:W3CDTF">2020-04-01T11:53:50Z</dcterms:modified>
</cp:coreProperties>
</file>