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F5E7-E1FC-419C-A6A3-6C961C835C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700" y="2087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OTNIEL IULIANO</a:t>
            </a:r>
            <a:br>
              <a:rPr lang="en-US" dirty="0" smtClean="0"/>
            </a:br>
            <a:r>
              <a:rPr lang="en-US" dirty="0" smtClean="0"/>
              <a:t>19051397028</a:t>
            </a:r>
            <a:br>
              <a:rPr lang="en-US" dirty="0" smtClean="0"/>
            </a:br>
            <a:r>
              <a:rPr lang="en-US" dirty="0" smtClean="0"/>
              <a:t>D4 MI 19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317500"/>
            <a:ext cx="11455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3200" b="1" dirty="0" err="1"/>
              <a:t>Kamus</a:t>
            </a:r>
            <a:r>
              <a:rPr lang="en-US" sz="3200" b="1" dirty="0"/>
              <a:t> Data </a:t>
            </a:r>
            <a:r>
              <a:rPr lang="en-US" sz="3200" b="1" dirty="0" err="1"/>
              <a:t>berdasarkan</a:t>
            </a:r>
            <a:r>
              <a:rPr lang="en-US" sz="3200" b="1" dirty="0"/>
              <a:t> Data Store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Barang</a:t>
            </a:r>
            <a:r>
              <a:rPr lang="en-US" dirty="0" smtClean="0"/>
              <a:t> = @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+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+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+ </a:t>
            </a:r>
            <a:r>
              <a:rPr lang="en-US" dirty="0" err="1" smtClean="0"/>
              <a:t>kode</a:t>
            </a:r>
            <a:r>
              <a:rPr lang="en-US" dirty="0" smtClean="0"/>
              <a:t> supplier +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kadaluarsa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Pembayaran</a:t>
            </a:r>
            <a:r>
              <a:rPr lang="en-US" dirty="0" smtClean="0"/>
              <a:t> = @</a:t>
            </a:r>
            <a:r>
              <a:rPr lang="en-US" dirty="0" err="1" smtClean="0"/>
              <a:t>bukti</a:t>
            </a:r>
            <a:r>
              <a:rPr lang="en-US" dirty="0" smtClean="0"/>
              <a:t> / </a:t>
            </a:r>
            <a:r>
              <a:rPr lang="en-US" dirty="0" err="1" smtClean="0"/>
              <a:t>struk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+ </a:t>
            </a:r>
            <a:r>
              <a:rPr lang="en-US" dirty="0" err="1" smtClean="0"/>
              <a:t>jumlah</a:t>
            </a:r>
            <a:r>
              <a:rPr lang="en-US" dirty="0" smtClean="0"/>
              <a:t> nominal yang </a:t>
            </a:r>
            <a:r>
              <a:rPr lang="en-US" dirty="0" err="1" smtClean="0"/>
              <a:t>dibayar</a:t>
            </a:r>
            <a:r>
              <a:rPr lang="en-US" dirty="0" smtClean="0"/>
              <a:t> +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Penjualan</a:t>
            </a:r>
            <a:r>
              <a:rPr lang="en-US" dirty="0" smtClean="0"/>
              <a:t> = @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terjual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+ </a:t>
            </a:r>
            <a:r>
              <a:rPr lang="en-US" dirty="0" err="1" smtClean="0"/>
              <a:t>kuantitas</a:t>
            </a:r>
            <a:r>
              <a:rPr lang="en-US" dirty="0" smtClean="0"/>
              <a:t> +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Supplier = @</a:t>
            </a:r>
            <a:r>
              <a:rPr lang="en-US" dirty="0" err="1" smtClean="0"/>
              <a:t>kode</a:t>
            </a:r>
            <a:r>
              <a:rPr lang="en-US" dirty="0" smtClean="0"/>
              <a:t> supplier + </a:t>
            </a:r>
            <a:r>
              <a:rPr lang="en-US" dirty="0" err="1" smtClean="0"/>
              <a:t>nama</a:t>
            </a:r>
            <a:r>
              <a:rPr lang="en-US" dirty="0" smtClean="0"/>
              <a:t> supplier + </a:t>
            </a:r>
            <a:r>
              <a:rPr lang="en-US" dirty="0" err="1" smtClean="0"/>
              <a:t>alamat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kota</a:t>
            </a:r>
            <a:r>
              <a:rPr lang="en-US" dirty="0" smtClean="0"/>
              <a:t> +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050" y="303212"/>
            <a:ext cx="2006600" cy="190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supplier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Kode</a:t>
            </a:r>
            <a:r>
              <a:rPr lang="en-US" dirty="0" smtClean="0"/>
              <a:t> supplier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Kota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Alamat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telepon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99500" y="139700"/>
            <a:ext cx="3098800" cy="361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Barang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2.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3. </a:t>
            </a:r>
            <a:r>
              <a:rPr lang="en-US" dirty="0" err="1" smtClean="0"/>
              <a:t>kemasan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4.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6.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7.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8.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/>
              <a:t>supplier </a:t>
            </a:r>
            <a:endParaRPr lang="en-US" dirty="0" smtClean="0"/>
          </a:p>
          <a:p>
            <a:pPr algn="ctr"/>
            <a:r>
              <a:rPr lang="en-US" dirty="0" smtClean="0"/>
              <a:t>9.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/>
              <a:t>kadaluarsa</a:t>
            </a:r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6200" y="3987800"/>
            <a:ext cx="2552700" cy="204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Penjualan</a:t>
            </a:r>
            <a:r>
              <a:rPr lang="en-US" dirty="0" smtClean="0"/>
              <a:t> 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2.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3. </a:t>
            </a:r>
            <a:r>
              <a:rPr lang="en-US" dirty="0" err="1" smtClean="0"/>
              <a:t>Kuantitas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7850" y="3822700"/>
            <a:ext cx="26035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Pembayaran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/>
              <a:t>nominal yang </a:t>
            </a:r>
            <a:r>
              <a:rPr lang="en-US" dirty="0" err="1"/>
              <a:t>dibayar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 algn="ctr">
              <a:buFontTx/>
              <a:buAutoNum type="arabicPeriod"/>
            </a:pPr>
            <a:r>
              <a:rPr lang="en-US" dirty="0" err="1"/>
              <a:t>bukti</a:t>
            </a:r>
            <a:r>
              <a:rPr lang="en-US" dirty="0"/>
              <a:t> / </a:t>
            </a:r>
            <a:r>
              <a:rPr lang="en-US" dirty="0" err="1"/>
              <a:t>struk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/>
              <a:t>pembayaran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8426" y="887174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Memasok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371629">
            <a:off x="6431103" y="2690944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terjual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1399" y="4640818"/>
            <a:ext cx="11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membayar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76334" y="5570835"/>
            <a:ext cx="3957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ER DIAGRAM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33650" y="1389472"/>
            <a:ext cx="6165850" cy="236366"/>
            <a:chOff x="3390900" y="1841500"/>
            <a:chExt cx="3238500" cy="2159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390900" y="1949450"/>
              <a:ext cx="3238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3462614" y="1841500"/>
              <a:ext cx="66199" cy="215900"/>
              <a:chOff x="3479800" y="2400300"/>
              <a:chExt cx="66199" cy="2159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479800" y="2400300"/>
                <a:ext cx="0" cy="215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545999" y="2400300"/>
                <a:ext cx="0" cy="215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399450" y="1841500"/>
              <a:ext cx="66199" cy="215900"/>
              <a:chOff x="3479800" y="2400300"/>
              <a:chExt cx="66199" cy="2159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479800" y="2400300"/>
                <a:ext cx="0" cy="215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45999" y="2400300"/>
                <a:ext cx="0" cy="215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 rot="19498655">
            <a:off x="5812423" y="2939642"/>
            <a:ext cx="3172347" cy="202905"/>
            <a:chOff x="1165389" y="2657626"/>
            <a:chExt cx="6631960" cy="28739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407843" y="2802987"/>
              <a:ext cx="6165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559900" y="2669163"/>
              <a:ext cx="237449" cy="275859"/>
              <a:chOff x="6998047" y="3903783"/>
              <a:chExt cx="237449" cy="27585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998047" y="4030176"/>
                <a:ext cx="237449" cy="149466"/>
                <a:chOff x="6826291" y="3706254"/>
                <a:chExt cx="237449" cy="149466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6826291" y="3706254"/>
                  <a:ext cx="237449" cy="4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 flipV="1">
                  <a:off x="6843588" y="3706254"/>
                  <a:ext cx="141278" cy="1494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/>
              <p:cNvCxnSpPr/>
              <p:nvPr/>
            </p:nvCxnSpPr>
            <p:spPr>
              <a:xfrm flipH="1">
                <a:off x="7011840" y="3903783"/>
                <a:ext cx="166198" cy="1263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10800000">
              <a:off x="1165389" y="2657626"/>
              <a:ext cx="237449" cy="275859"/>
              <a:chOff x="6998047" y="3903783"/>
              <a:chExt cx="237449" cy="27585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998047" y="4030176"/>
                <a:ext cx="237449" cy="149466"/>
                <a:chOff x="6826291" y="3706254"/>
                <a:chExt cx="237449" cy="149466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6826291" y="3706254"/>
                  <a:ext cx="237449" cy="41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6843588" y="3706254"/>
                  <a:ext cx="141278" cy="1494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 flipH="1">
                <a:off x="7011840" y="3903783"/>
                <a:ext cx="166198" cy="1263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3220251" y="4939268"/>
            <a:ext cx="1935949" cy="305832"/>
            <a:chOff x="3390900" y="1841500"/>
            <a:chExt cx="3238500" cy="2159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3390900" y="1949450"/>
              <a:ext cx="3238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462614" y="1841500"/>
              <a:ext cx="66199" cy="215900"/>
              <a:chOff x="3479800" y="2400300"/>
              <a:chExt cx="66199" cy="2159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79800" y="2400300"/>
                <a:ext cx="0" cy="215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45999" y="2400300"/>
                <a:ext cx="0" cy="215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6399450" y="1841500"/>
              <a:ext cx="66199" cy="215900"/>
              <a:chOff x="3479800" y="2400300"/>
              <a:chExt cx="66199" cy="2159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79800" y="2400300"/>
                <a:ext cx="0" cy="215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545999" y="2400300"/>
                <a:ext cx="0" cy="215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952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157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OTNIEL IULIANO 19051397028 D4 MI 19 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34</cp:revision>
  <dcterms:created xsi:type="dcterms:W3CDTF">2020-03-25T11:40:20Z</dcterms:created>
  <dcterms:modified xsi:type="dcterms:W3CDTF">2020-04-01T12:13:19Z</dcterms:modified>
</cp:coreProperties>
</file>