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F5E7-E1FC-419C-A6A3-6C961C835C69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CFFD5-944F-43F6-96D0-9CF1E3E82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811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F5E7-E1FC-419C-A6A3-6C961C835C69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CFFD5-944F-43F6-96D0-9CF1E3E82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529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F5E7-E1FC-419C-A6A3-6C961C835C69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CFFD5-944F-43F6-96D0-9CF1E3E82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478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F5E7-E1FC-419C-A6A3-6C961C835C69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CFFD5-944F-43F6-96D0-9CF1E3E82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35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F5E7-E1FC-419C-A6A3-6C961C835C69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CFFD5-944F-43F6-96D0-9CF1E3E82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286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F5E7-E1FC-419C-A6A3-6C961C835C69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CFFD5-944F-43F6-96D0-9CF1E3E82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182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F5E7-E1FC-419C-A6A3-6C961C835C69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CFFD5-944F-43F6-96D0-9CF1E3E82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067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F5E7-E1FC-419C-A6A3-6C961C835C69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CFFD5-944F-43F6-96D0-9CF1E3E82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03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F5E7-E1FC-419C-A6A3-6C961C835C69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CFFD5-944F-43F6-96D0-9CF1E3E82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739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F5E7-E1FC-419C-A6A3-6C961C835C69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CFFD5-944F-43F6-96D0-9CF1E3E82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104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F5E7-E1FC-419C-A6A3-6C961C835C69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CFFD5-944F-43F6-96D0-9CF1E3E82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876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DF5E7-E1FC-419C-A6A3-6C961C835C69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1CFFD5-944F-43F6-96D0-9CF1E3E82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849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3700" y="20875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OTNIEL IULIANO</a:t>
            </a:r>
            <a:br>
              <a:rPr lang="en-US" dirty="0" smtClean="0"/>
            </a:br>
            <a:r>
              <a:rPr lang="en-US" dirty="0" smtClean="0"/>
              <a:t>19051397028</a:t>
            </a:r>
            <a:br>
              <a:rPr lang="en-US" dirty="0" smtClean="0"/>
            </a:br>
            <a:r>
              <a:rPr lang="en-US" dirty="0" smtClean="0"/>
              <a:t>D4 MI 19 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913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151018" y="349445"/>
            <a:ext cx="36860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Diagram </a:t>
            </a:r>
            <a:r>
              <a:rPr lang="en-US" sz="4000" dirty="0" err="1" smtClean="0"/>
              <a:t>Konteks</a:t>
            </a:r>
            <a:endParaRPr lang="en-US" sz="4000" dirty="0"/>
          </a:p>
        </p:txBody>
      </p:sp>
      <p:sp>
        <p:nvSpPr>
          <p:cNvPr id="3" name="Oval 2"/>
          <p:cNvSpPr/>
          <p:nvPr/>
        </p:nvSpPr>
        <p:spPr>
          <a:xfrm>
            <a:off x="736252" y="1642492"/>
            <a:ext cx="2362200" cy="2362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933276" y="2327826"/>
            <a:ext cx="1828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penjualan</a:t>
            </a:r>
            <a:endParaRPr lang="en-US" dirty="0" smtClean="0"/>
          </a:p>
          <a:p>
            <a:pPr algn="ctr"/>
            <a:r>
              <a:rPr lang="en-US" dirty="0" err="1" smtClean="0"/>
              <a:t>Toko</a:t>
            </a:r>
            <a:r>
              <a:rPr lang="en-US" dirty="0" smtClean="0"/>
              <a:t> </a:t>
            </a:r>
          </a:p>
          <a:p>
            <a:pPr algn="ctr"/>
            <a:r>
              <a:rPr lang="en-US" dirty="0" err="1" smtClean="0"/>
              <a:t>Kelontong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925469" y="2556731"/>
            <a:ext cx="2451100" cy="1193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KASIR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20992" y="5313556"/>
            <a:ext cx="2324100" cy="749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OWNER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1899494" y="4229100"/>
            <a:ext cx="17858" cy="1064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81063" y="4397514"/>
            <a:ext cx="2324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Laporan</a:t>
            </a:r>
            <a:r>
              <a:rPr lang="en-US" sz="1400" dirty="0" smtClean="0"/>
              <a:t> </a:t>
            </a:r>
            <a:r>
              <a:rPr lang="en-US" sz="1400" dirty="0" err="1"/>
              <a:t>h</a:t>
            </a:r>
            <a:r>
              <a:rPr lang="en-US" sz="1400" dirty="0" err="1" smtClean="0"/>
              <a:t>asil</a:t>
            </a:r>
            <a:r>
              <a:rPr lang="en-US" sz="1400" dirty="0" smtClean="0"/>
              <a:t> </a:t>
            </a:r>
            <a:r>
              <a:rPr lang="en-US" sz="1400" dirty="0" err="1" smtClean="0"/>
              <a:t>Penjualan</a:t>
            </a:r>
            <a:r>
              <a:rPr lang="en-US" sz="1400" dirty="0" smtClean="0"/>
              <a:t> </a:t>
            </a:r>
            <a:r>
              <a:rPr lang="en-US" sz="1400" dirty="0" err="1" smtClean="0"/>
              <a:t>toko</a:t>
            </a:r>
            <a:endParaRPr lang="en-US" sz="1400" dirty="0" smtClean="0"/>
          </a:p>
          <a:p>
            <a:endParaRPr lang="en-US" sz="1400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8128000" y="3750531"/>
            <a:ext cx="0" cy="1325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261385" y="5276279"/>
            <a:ext cx="1779269" cy="743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Customer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215346" y="4243625"/>
            <a:ext cx="18253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Cetak</a:t>
            </a:r>
            <a:r>
              <a:rPr lang="en-US" sz="1400" dirty="0" smtClean="0"/>
              <a:t> </a:t>
            </a:r>
            <a:r>
              <a:rPr lang="en-US" sz="1400" dirty="0" err="1" smtClean="0"/>
              <a:t>bukti</a:t>
            </a:r>
            <a:r>
              <a:rPr lang="en-US" sz="1400" dirty="0" smtClean="0"/>
              <a:t> </a:t>
            </a:r>
            <a:r>
              <a:rPr lang="en-US" sz="1400" dirty="0" err="1" smtClean="0"/>
              <a:t>pembelian</a:t>
            </a:r>
            <a:endParaRPr lang="en-US" sz="1400" dirty="0"/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3205163" y="3151746"/>
            <a:ext cx="3599844" cy="1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102100" y="2782414"/>
            <a:ext cx="132190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 smtClean="0"/>
              <a:t>Laporan</a:t>
            </a:r>
            <a:r>
              <a:rPr lang="en-US" sz="1400" dirty="0" smtClean="0"/>
              <a:t> </a:t>
            </a:r>
            <a:r>
              <a:rPr lang="en-US" sz="1400" dirty="0" err="1" smtClean="0"/>
              <a:t>barang</a:t>
            </a:r>
            <a:endParaRPr lang="en-US" sz="1400" dirty="0" smtClean="0"/>
          </a:p>
          <a:p>
            <a:pPr algn="ctr"/>
            <a:r>
              <a:rPr lang="en-US" sz="1400" dirty="0" smtClean="0"/>
              <a:t> </a:t>
            </a:r>
          </a:p>
          <a:p>
            <a:pPr algn="ctr"/>
            <a:r>
              <a:rPr lang="en-US" sz="1400" dirty="0"/>
              <a:t>y</a:t>
            </a:r>
            <a:r>
              <a:rPr lang="en-US" sz="1400" dirty="0" smtClean="0"/>
              <a:t>ang </a:t>
            </a:r>
            <a:r>
              <a:rPr lang="en-US" sz="1400" dirty="0" err="1" smtClean="0"/>
              <a:t>terjual</a:t>
            </a:r>
            <a:endParaRPr lang="en-US" sz="1400" dirty="0"/>
          </a:p>
        </p:txBody>
      </p:sp>
      <p:sp>
        <p:nvSpPr>
          <p:cNvPr id="52" name="Rectangle 51"/>
          <p:cNvSpPr/>
          <p:nvPr/>
        </p:nvSpPr>
        <p:spPr>
          <a:xfrm>
            <a:off x="4039700" y="514038"/>
            <a:ext cx="2385786" cy="589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Supplier </a:t>
            </a:r>
            <a:r>
              <a:rPr lang="en-US" dirty="0" err="1" smtClean="0">
                <a:solidFill>
                  <a:schemeClr val="tx1"/>
                </a:solidFill>
              </a:rPr>
              <a:t>barang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6" name="Elbow Connector 55"/>
          <p:cNvCxnSpPr>
            <a:stCxn id="52" idx="1"/>
            <a:endCxn id="3" idx="0"/>
          </p:cNvCxnSpPr>
          <p:nvPr/>
        </p:nvCxnSpPr>
        <p:spPr>
          <a:xfrm rot="10800000" flipV="1">
            <a:off x="1917352" y="808780"/>
            <a:ext cx="2122348" cy="8337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043113" y="411000"/>
            <a:ext cx="19280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Laporan</a:t>
            </a:r>
            <a:r>
              <a:rPr lang="en-US" dirty="0" smtClean="0"/>
              <a:t> </a:t>
            </a:r>
            <a:r>
              <a:rPr lang="en-US" dirty="0" err="1" smtClean="0"/>
              <a:t>barang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untuk</a:t>
            </a:r>
            <a:r>
              <a:rPr lang="en-US" dirty="0" smtClean="0"/>
              <a:t> restock </a:t>
            </a:r>
            <a:r>
              <a:rPr lang="en-US" dirty="0" err="1" smtClean="0"/>
              <a:t>toko</a:t>
            </a:r>
            <a:endParaRPr lang="en-US" dirty="0"/>
          </a:p>
        </p:txBody>
      </p:sp>
      <p:cxnSp>
        <p:nvCxnSpPr>
          <p:cNvPr id="62" name="Elbow Connector 61"/>
          <p:cNvCxnSpPr>
            <a:stCxn id="3" idx="7"/>
            <a:endCxn id="5" idx="0"/>
          </p:cNvCxnSpPr>
          <p:nvPr/>
        </p:nvCxnSpPr>
        <p:spPr>
          <a:xfrm rot="16200000" flipH="1">
            <a:off x="5167615" y="-426672"/>
            <a:ext cx="568303" cy="5398503"/>
          </a:xfrm>
          <a:prstGeom prst="bentConnector3">
            <a:avLst>
              <a:gd name="adj1" fmla="val -1010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3737482" y="1467680"/>
            <a:ext cx="3428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Laporan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update </a:t>
            </a:r>
            <a:r>
              <a:rPr lang="en-US" dirty="0" err="1" smtClean="0"/>
              <a:t>barang</a:t>
            </a:r>
            <a:r>
              <a:rPr lang="en-US" dirty="0" smtClean="0"/>
              <a:t> </a:t>
            </a:r>
            <a:r>
              <a:rPr lang="en-US" dirty="0" err="1" smtClean="0"/>
              <a:t>toko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066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6251" y="594249"/>
            <a:ext cx="28821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Diagram Level 1</a:t>
            </a:r>
            <a:endParaRPr lang="en-US" sz="3200" b="1" dirty="0"/>
          </a:p>
        </p:txBody>
      </p:sp>
      <p:sp>
        <p:nvSpPr>
          <p:cNvPr id="3" name="Oval 2"/>
          <p:cNvSpPr/>
          <p:nvPr/>
        </p:nvSpPr>
        <p:spPr>
          <a:xfrm>
            <a:off x="3062514" y="1814284"/>
            <a:ext cx="2148116" cy="21481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</a:rPr>
              <a:t>Transaksi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7249886" y="1814284"/>
            <a:ext cx="2148116" cy="21481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Data </a:t>
            </a:r>
            <a:r>
              <a:rPr lang="en-US" sz="2000" dirty="0" err="1" smtClean="0">
                <a:solidFill>
                  <a:schemeClr val="tx1"/>
                </a:solidFill>
              </a:rPr>
              <a:t>barang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baru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masuk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9971314" y="344323"/>
            <a:ext cx="1930400" cy="9039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</a:rPr>
              <a:t>Penjualan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8" name="Elbow Connector 7"/>
          <p:cNvCxnSpPr>
            <a:stCxn id="6" idx="1"/>
            <a:endCxn id="5" idx="7"/>
          </p:cNvCxnSpPr>
          <p:nvPr/>
        </p:nvCxnSpPr>
        <p:spPr>
          <a:xfrm rot="10800000" flipV="1">
            <a:off x="9083418" y="796276"/>
            <a:ext cx="887896" cy="13325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/>
          <p:nvPr/>
        </p:nvCxnSpPr>
        <p:spPr>
          <a:xfrm rot="16200000" flipH="1" flipV="1">
            <a:off x="8895249" y="7541"/>
            <a:ext cx="1469961" cy="2612570"/>
          </a:xfrm>
          <a:prstGeom prst="bentConnector3">
            <a:avLst>
              <a:gd name="adj1" fmla="val -155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580571" y="410864"/>
            <a:ext cx="1769521" cy="11131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</a:rPr>
              <a:t>Kasir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13" name="Elbow Connector 12"/>
          <p:cNvCxnSpPr>
            <a:stCxn id="11" idx="3"/>
            <a:endCxn id="3" idx="1"/>
          </p:cNvCxnSpPr>
          <p:nvPr/>
        </p:nvCxnSpPr>
        <p:spPr>
          <a:xfrm>
            <a:off x="2350092" y="967432"/>
            <a:ext cx="1027006" cy="11614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/>
          <p:nvPr/>
        </p:nvCxnSpPr>
        <p:spPr>
          <a:xfrm rot="16200000" flipH="1">
            <a:off x="2099088" y="-63484"/>
            <a:ext cx="1403420" cy="2671240"/>
          </a:xfrm>
          <a:prstGeom prst="bentConnector3">
            <a:avLst>
              <a:gd name="adj1" fmla="val -162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2350092" y="1654629"/>
            <a:ext cx="759475" cy="769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1" idx="2"/>
            <a:endCxn id="3" idx="2"/>
          </p:cNvCxnSpPr>
          <p:nvPr/>
        </p:nvCxnSpPr>
        <p:spPr>
          <a:xfrm rot="16200000" flipH="1">
            <a:off x="1581752" y="1407579"/>
            <a:ext cx="1364343" cy="15971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 rot="2677851">
            <a:off x="2343697" y="1686830"/>
            <a:ext cx="9594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Bukti</a:t>
            </a:r>
            <a:r>
              <a:rPr lang="en-US" sz="1600" dirty="0" smtClean="0"/>
              <a:t> </a:t>
            </a:r>
            <a:r>
              <a:rPr lang="en-US" sz="1600" dirty="0" err="1" smtClean="0"/>
              <a:t>jual</a:t>
            </a:r>
            <a:endParaRPr lang="en-US" sz="1600" dirty="0"/>
          </a:p>
        </p:txBody>
      </p:sp>
      <p:sp>
        <p:nvSpPr>
          <p:cNvPr id="39" name="TextBox 38"/>
          <p:cNvSpPr txBox="1"/>
          <p:nvPr/>
        </p:nvSpPr>
        <p:spPr>
          <a:xfrm>
            <a:off x="2347160" y="663042"/>
            <a:ext cx="12203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pembayaran</a:t>
            </a:r>
            <a:endParaRPr 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2531443" y="-48605"/>
            <a:ext cx="1548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Laporan</a:t>
            </a:r>
            <a:r>
              <a:rPr lang="en-US" dirty="0" smtClean="0"/>
              <a:t> </a:t>
            </a:r>
            <a:r>
              <a:rPr lang="en-US" dirty="0" err="1" smtClean="0"/>
              <a:t>barang</a:t>
            </a:r>
            <a:r>
              <a:rPr lang="en-US" dirty="0" smtClean="0"/>
              <a:t> </a:t>
            </a:r>
            <a:r>
              <a:rPr lang="en-US" dirty="0" err="1" smtClean="0"/>
              <a:t>terjual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434760" y="2525874"/>
            <a:ext cx="1627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Koreksi</a:t>
            </a:r>
            <a:r>
              <a:rPr lang="en-US" dirty="0" smtClean="0"/>
              <a:t> </a:t>
            </a:r>
            <a:r>
              <a:rPr lang="en-US" dirty="0" err="1" smtClean="0"/>
              <a:t>laporan</a:t>
            </a:r>
            <a:endParaRPr lang="en-US" dirty="0"/>
          </a:p>
        </p:txBody>
      </p:sp>
      <p:cxnSp>
        <p:nvCxnSpPr>
          <p:cNvPr id="43" name="Straight Connector 42"/>
          <p:cNvCxnSpPr/>
          <p:nvPr/>
        </p:nvCxnSpPr>
        <p:spPr>
          <a:xfrm flipH="1">
            <a:off x="914400" y="3323771"/>
            <a:ext cx="2195167" cy="14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945303" y="1683561"/>
            <a:ext cx="0" cy="1661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350338" y="3022447"/>
            <a:ext cx="12909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Laporan</a:t>
            </a:r>
            <a:r>
              <a:rPr lang="en-US" sz="1600" dirty="0" smtClean="0"/>
              <a:t> </a:t>
            </a:r>
            <a:r>
              <a:rPr lang="en-US" sz="1600" dirty="0" err="1" smtClean="0"/>
              <a:t>kasir</a:t>
            </a:r>
            <a:endParaRPr lang="en-US" sz="1600" dirty="0"/>
          </a:p>
        </p:txBody>
      </p:sp>
      <p:sp>
        <p:nvSpPr>
          <p:cNvPr id="47" name="TextBox 46"/>
          <p:cNvSpPr txBox="1"/>
          <p:nvPr/>
        </p:nvSpPr>
        <p:spPr>
          <a:xfrm>
            <a:off x="8323944" y="15389"/>
            <a:ext cx="14794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Laporan</a:t>
            </a:r>
            <a:r>
              <a:rPr lang="en-US" sz="1600" dirty="0" smtClean="0"/>
              <a:t> </a:t>
            </a:r>
            <a:r>
              <a:rPr lang="en-US" sz="1600" dirty="0" err="1" smtClean="0"/>
              <a:t>barang</a:t>
            </a:r>
            <a:endParaRPr lang="en-US" sz="1600" dirty="0"/>
          </a:p>
        </p:txBody>
      </p:sp>
      <p:sp>
        <p:nvSpPr>
          <p:cNvPr id="48" name="TextBox 47"/>
          <p:cNvSpPr txBox="1"/>
          <p:nvPr/>
        </p:nvSpPr>
        <p:spPr>
          <a:xfrm>
            <a:off x="9039850" y="410864"/>
            <a:ext cx="11807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Laporan</a:t>
            </a:r>
            <a:r>
              <a:rPr lang="en-US" dirty="0" smtClean="0"/>
              <a:t> supplier</a:t>
            </a:r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4426859" y="4514722"/>
            <a:ext cx="1567542" cy="1567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Membuat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laporan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88118" y="5654092"/>
            <a:ext cx="1320800" cy="856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Owner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 flipH="1">
            <a:off x="2011983" y="3570514"/>
            <a:ext cx="1137483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1503294" y="4339771"/>
            <a:ext cx="8889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1503294" y="4674381"/>
            <a:ext cx="8889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436335" y="4360834"/>
            <a:ext cx="1089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</a:t>
            </a:r>
            <a:r>
              <a:rPr lang="en-US" sz="1400" dirty="0" err="1" smtClean="0"/>
              <a:t>embayaran</a:t>
            </a:r>
            <a:endParaRPr lang="en-US" sz="1400" dirty="0"/>
          </a:p>
        </p:txBody>
      </p:sp>
      <p:cxnSp>
        <p:nvCxnSpPr>
          <p:cNvPr id="58" name="Straight Arrow Connector 57"/>
          <p:cNvCxnSpPr/>
          <p:nvPr/>
        </p:nvCxnSpPr>
        <p:spPr>
          <a:xfrm flipH="1">
            <a:off x="3149466" y="3875314"/>
            <a:ext cx="418028" cy="6433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2637907" y="4600136"/>
            <a:ext cx="8889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2637907" y="4934746"/>
            <a:ext cx="8889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616044" y="4610979"/>
            <a:ext cx="91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penjualan</a:t>
            </a:r>
            <a:endParaRPr lang="en-US" sz="1400" dirty="0"/>
          </a:p>
        </p:txBody>
      </p:sp>
      <p:cxnSp>
        <p:nvCxnSpPr>
          <p:cNvPr id="68" name="Elbow Connector 67"/>
          <p:cNvCxnSpPr>
            <a:stCxn id="56" idx="2"/>
            <a:endCxn id="49" idx="2"/>
          </p:cNvCxnSpPr>
          <p:nvPr/>
        </p:nvCxnSpPr>
        <p:spPr>
          <a:xfrm rot="16200000" flipH="1">
            <a:off x="2889134" y="3760768"/>
            <a:ext cx="629882" cy="24455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 rot="19850197">
            <a:off x="1878418" y="3617319"/>
            <a:ext cx="12968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Hasil</a:t>
            </a:r>
            <a:r>
              <a:rPr lang="en-US" sz="1200" dirty="0" smtClean="0"/>
              <a:t> </a:t>
            </a:r>
            <a:r>
              <a:rPr lang="en-US" sz="1200" dirty="0" err="1" smtClean="0"/>
              <a:t>pembayaran</a:t>
            </a:r>
            <a:endParaRPr lang="en-US" sz="1200" dirty="0"/>
          </a:p>
        </p:txBody>
      </p:sp>
      <p:sp>
        <p:nvSpPr>
          <p:cNvPr id="70" name="TextBox 69"/>
          <p:cNvSpPr txBox="1"/>
          <p:nvPr/>
        </p:nvSpPr>
        <p:spPr>
          <a:xfrm>
            <a:off x="1986948" y="5045983"/>
            <a:ext cx="11889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rec </a:t>
            </a:r>
            <a:r>
              <a:rPr lang="en-US" sz="1200" dirty="0" err="1" smtClean="0"/>
              <a:t>pembayaran</a:t>
            </a:r>
            <a:endParaRPr lang="en-US" sz="1200" dirty="0"/>
          </a:p>
        </p:txBody>
      </p:sp>
      <p:cxnSp>
        <p:nvCxnSpPr>
          <p:cNvPr id="72" name="Elbow Connector 71"/>
          <p:cNvCxnSpPr>
            <a:stCxn id="65" idx="2"/>
          </p:cNvCxnSpPr>
          <p:nvPr/>
        </p:nvCxnSpPr>
        <p:spPr>
          <a:xfrm rot="16200000" flipH="1">
            <a:off x="3656111" y="4334102"/>
            <a:ext cx="178471" cy="13477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736402" y="4031832"/>
            <a:ext cx="11384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Hasil</a:t>
            </a:r>
            <a:r>
              <a:rPr lang="en-US" sz="1200" dirty="0" smtClean="0"/>
              <a:t> </a:t>
            </a:r>
            <a:r>
              <a:rPr lang="en-US" sz="1200" dirty="0" err="1" smtClean="0"/>
              <a:t>penjualan</a:t>
            </a:r>
            <a:endParaRPr lang="en-US" sz="1200" dirty="0"/>
          </a:p>
        </p:txBody>
      </p:sp>
      <p:sp>
        <p:nvSpPr>
          <p:cNvPr id="74" name="TextBox 73"/>
          <p:cNvSpPr txBox="1"/>
          <p:nvPr/>
        </p:nvSpPr>
        <p:spPr>
          <a:xfrm>
            <a:off x="3288406" y="4848980"/>
            <a:ext cx="10306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rec </a:t>
            </a:r>
            <a:r>
              <a:rPr lang="en-US" sz="1200" dirty="0" err="1" smtClean="0"/>
              <a:t>penjualan</a:t>
            </a:r>
            <a:endParaRPr lang="en-US" sz="1200" dirty="0"/>
          </a:p>
        </p:txBody>
      </p:sp>
      <p:cxnSp>
        <p:nvCxnSpPr>
          <p:cNvPr id="76" name="Straight Arrow Connector 75"/>
          <p:cNvCxnSpPr>
            <a:endCxn id="84" idx="0"/>
          </p:cNvCxnSpPr>
          <p:nvPr/>
        </p:nvCxnSpPr>
        <p:spPr>
          <a:xfrm>
            <a:off x="4954465" y="3597267"/>
            <a:ext cx="1525465" cy="8908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 rot="1865110">
            <a:off x="5202771" y="3701356"/>
            <a:ext cx="8729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Rec </a:t>
            </a:r>
            <a:r>
              <a:rPr lang="en-US" sz="1200" dirty="0" err="1" smtClean="0"/>
              <a:t>barang</a:t>
            </a:r>
            <a:endParaRPr lang="en-US" sz="1200" dirty="0"/>
          </a:p>
        </p:txBody>
      </p:sp>
      <p:cxnSp>
        <p:nvCxnSpPr>
          <p:cNvPr id="82" name="Straight Connector 81"/>
          <p:cNvCxnSpPr/>
          <p:nvPr/>
        </p:nvCxnSpPr>
        <p:spPr>
          <a:xfrm>
            <a:off x="6027683" y="4461311"/>
            <a:ext cx="8889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6027683" y="4795921"/>
            <a:ext cx="8889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6134546" y="4488083"/>
            <a:ext cx="690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barang</a:t>
            </a:r>
            <a:endParaRPr lang="en-US" sz="1400" dirty="0"/>
          </a:p>
        </p:txBody>
      </p:sp>
      <p:sp>
        <p:nvSpPr>
          <p:cNvPr id="88" name="TextBox 87"/>
          <p:cNvSpPr txBox="1"/>
          <p:nvPr/>
        </p:nvSpPr>
        <p:spPr>
          <a:xfrm rot="19328183">
            <a:off x="6529904" y="3791656"/>
            <a:ext cx="8729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Rec </a:t>
            </a:r>
            <a:r>
              <a:rPr lang="en-US" sz="1200" dirty="0" err="1" smtClean="0"/>
              <a:t>barang</a:t>
            </a:r>
            <a:endParaRPr lang="en-US" sz="1200" dirty="0"/>
          </a:p>
        </p:txBody>
      </p:sp>
      <p:cxnSp>
        <p:nvCxnSpPr>
          <p:cNvPr id="90" name="Elbow Connector 89"/>
          <p:cNvCxnSpPr>
            <a:stCxn id="84" idx="2"/>
          </p:cNvCxnSpPr>
          <p:nvPr/>
        </p:nvCxnSpPr>
        <p:spPr>
          <a:xfrm rot="5400000">
            <a:off x="6103124" y="4720420"/>
            <a:ext cx="301366" cy="4522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6164207" y="4822631"/>
            <a:ext cx="8729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Rec </a:t>
            </a:r>
            <a:r>
              <a:rPr lang="en-US" sz="1200" dirty="0" err="1" smtClean="0"/>
              <a:t>barang</a:t>
            </a:r>
            <a:endParaRPr lang="en-US" sz="1200" dirty="0"/>
          </a:p>
        </p:txBody>
      </p:sp>
      <p:cxnSp>
        <p:nvCxnSpPr>
          <p:cNvPr id="93" name="Straight Arrow Connector 92"/>
          <p:cNvCxnSpPr>
            <a:stCxn id="5" idx="3"/>
            <a:endCxn id="84" idx="0"/>
          </p:cNvCxnSpPr>
          <p:nvPr/>
        </p:nvCxnSpPr>
        <p:spPr>
          <a:xfrm flipH="1">
            <a:off x="6479930" y="3647816"/>
            <a:ext cx="1084540" cy="840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7728453" y="4442794"/>
            <a:ext cx="8889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7728453" y="4777404"/>
            <a:ext cx="8889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7831624" y="4468138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Supplier</a:t>
            </a:r>
            <a:endParaRPr lang="en-US" sz="1400" dirty="0"/>
          </a:p>
        </p:txBody>
      </p:sp>
      <p:cxnSp>
        <p:nvCxnSpPr>
          <p:cNvPr id="98" name="Straight Arrow Connector 97"/>
          <p:cNvCxnSpPr>
            <a:stCxn id="5" idx="4"/>
            <a:endCxn id="96" idx="0"/>
          </p:cNvCxnSpPr>
          <p:nvPr/>
        </p:nvCxnSpPr>
        <p:spPr>
          <a:xfrm flipH="1">
            <a:off x="8224521" y="3962400"/>
            <a:ext cx="99423" cy="5057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7848204" y="4064097"/>
            <a:ext cx="9450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Rec supplier</a:t>
            </a:r>
            <a:endParaRPr lang="en-US" sz="1200" dirty="0"/>
          </a:p>
        </p:txBody>
      </p:sp>
      <p:cxnSp>
        <p:nvCxnSpPr>
          <p:cNvPr id="106" name="Elbow Connector 105"/>
          <p:cNvCxnSpPr>
            <a:stCxn id="96" idx="2"/>
            <a:endCxn id="49" idx="6"/>
          </p:cNvCxnSpPr>
          <p:nvPr/>
        </p:nvCxnSpPr>
        <p:spPr>
          <a:xfrm rot="5400000">
            <a:off x="6848172" y="3922144"/>
            <a:ext cx="522578" cy="22301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7150434" y="5059339"/>
            <a:ext cx="9450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Rec supplier</a:t>
            </a:r>
            <a:endParaRPr lang="en-US" sz="1200" dirty="0"/>
          </a:p>
        </p:txBody>
      </p:sp>
      <p:cxnSp>
        <p:nvCxnSpPr>
          <p:cNvPr id="114" name="Straight Connector 113"/>
          <p:cNvCxnSpPr/>
          <p:nvPr/>
        </p:nvCxnSpPr>
        <p:spPr>
          <a:xfrm>
            <a:off x="10629900" y="1313826"/>
            <a:ext cx="0" cy="41725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 flipH="1">
            <a:off x="6084535" y="5499100"/>
            <a:ext cx="45580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9179783" y="5547563"/>
            <a:ext cx="15830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Laporan</a:t>
            </a:r>
            <a:r>
              <a:rPr lang="en-US" sz="1400" dirty="0" smtClean="0"/>
              <a:t> </a:t>
            </a:r>
            <a:r>
              <a:rPr lang="en-US" sz="1400" dirty="0" err="1" smtClean="0"/>
              <a:t>konservasi</a:t>
            </a:r>
            <a:endParaRPr lang="en-US" sz="1400" dirty="0"/>
          </a:p>
        </p:txBody>
      </p:sp>
      <p:sp>
        <p:nvSpPr>
          <p:cNvPr id="118" name="TextBox 117"/>
          <p:cNvSpPr txBox="1"/>
          <p:nvPr/>
        </p:nvSpPr>
        <p:spPr>
          <a:xfrm>
            <a:off x="9529599" y="5144604"/>
            <a:ext cx="596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bulan</a:t>
            </a:r>
            <a:endParaRPr lang="en-US" sz="1400" dirty="0"/>
          </a:p>
        </p:txBody>
      </p:sp>
      <p:cxnSp>
        <p:nvCxnSpPr>
          <p:cNvPr id="120" name="Elbow Connector 119"/>
          <p:cNvCxnSpPr>
            <a:stCxn id="6" idx="2"/>
          </p:cNvCxnSpPr>
          <p:nvPr/>
        </p:nvCxnSpPr>
        <p:spPr>
          <a:xfrm rot="5400000">
            <a:off x="6049116" y="980001"/>
            <a:ext cx="4619171" cy="515562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121"/>
          <p:cNvCxnSpPr>
            <a:stCxn id="49" idx="4"/>
            <a:endCxn id="50" idx="2"/>
          </p:cNvCxnSpPr>
          <p:nvPr/>
        </p:nvCxnSpPr>
        <p:spPr>
          <a:xfrm rot="5400000">
            <a:off x="2965489" y="4265293"/>
            <a:ext cx="428171" cy="4062112"/>
          </a:xfrm>
          <a:prstGeom prst="bentConnector3">
            <a:avLst>
              <a:gd name="adj1" fmla="val 1533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3526871" y="6420127"/>
            <a:ext cx="15836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Laporan</a:t>
            </a:r>
            <a:r>
              <a:rPr lang="en-US" sz="1400" dirty="0" smtClean="0"/>
              <a:t> </a:t>
            </a:r>
            <a:r>
              <a:rPr lang="en-US" sz="1400" dirty="0" err="1" smtClean="0"/>
              <a:t>penjualan</a:t>
            </a:r>
            <a:endParaRPr lang="en-US" sz="1400" dirty="0"/>
          </a:p>
        </p:txBody>
      </p:sp>
      <p:cxnSp>
        <p:nvCxnSpPr>
          <p:cNvPr id="126" name="Elbow Connector 125"/>
          <p:cNvCxnSpPr/>
          <p:nvPr/>
        </p:nvCxnSpPr>
        <p:spPr>
          <a:xfrm rot="10800000" flipV="1">
            <a:off x="1694140" y="5939180"/>
            <a:ext cx="3416371" cy="387457"/>
          </a:xfrm>
          <a:prstGeom prst="bentConnector3">
            <a:avLst>
              <a:gd name="adj1" fmla="val 390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3180128" y="6065605"/>
            <a:ext cx="10098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Periode</a:t>
            </a:r>
            <a:r>
              <a:rPr lang="en-US" sz="1400" dirty="0" smtClean="0"/>
              <a:t> lap</a:t>
            </a:r>
            <a:endParaRPr lang="en-US" sz="1400" dirty="0"/>
          </a:p>
        </p:txBody>
      </p:sp>
      <p:cxnSp>
        <p:nvCxnSpPr>
          <p:cNvPr id="138" name="Straight Arrow Connector 137"/>
          <p:cNvCxnSpPr>
            <a:stCxn id="49" idx="3"/>
          </p:cNvCxnSpPr>
          <p:nvPr/>
        </p:nvCxnSpPr>
        <p:spPr>
          <a:xfrm flipH="1">
            <a:off x="1808918" y="5852703"/>
            <a:ext cx="2847502" cy="2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2803757" y="5556090"/>
            <a:ext cx="10515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Laporan</a:t>
            </a:r>
            <a:r>
              <a:rPr lang="en-US" sz="1400" dirty="0" smtClean="0"/>
              <a:t> </a:t>
            </a:r>
            <a:r>
              <a:rPr lang="en-US" sz="1400" dirty="0" err="1" smtClean="0"/>
              <a:t>kas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49742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73225" y="169250"/>
            <a:ext cx="301607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Diagram level 2</a:t>
            </a:r>
          </a:p>
          <a:p>
            <a:pPr algn="ctr"/>
            <a:r>
              <a:rPr lang="en-US" sz="2800" b="1" dirty="0" err="1" smtClean="0"/>
              <a:t>Pengolahan</a:t>
            </a:r>
            <a:r>
              <a:rPr lang="en-US" sz="2800" b="1" dirty="0" smtClean="0"/>
              <a:t> Data </a:t>
            </a:r>
            <a:r>
              <a:rPr lang="en-US" sz="2800" b="1" dirty="0" err="1" smtClean="0"/>
              <a:t>Barang</a:t>
            </a:r>
            <a:endParaRPr lang="en-US" sz="2800" b="1" dirty="0"/>
          </a:p>
        </p:txBody>
      </p:sp>
      <p:sp>
        <p:nvSpPr>
          <p:cNvPr id="4" name="Oval 3"/>
          <p:cNvSpPr/>
          <p:nvPr/>
        </p:nvSpPr>
        <p:spPr>
          <a:xfrm>
            <a:off x="549362" y="4521200"/>
            <a:ext cx="1524000" cy="152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Supplier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289300" y="1143000"/>
            <a:ext cx="1358900" cy="135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Toko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4" idx="0"/>
            <a:endCxn id="5" idx="3"/>
          </p:cNvCxnSpPr>
          <p:nvPr/>
        </p:nvCxnSpPr>
        <p:spPr>
          <a:xfrm flipV="1">
            <a:off x="1311362" y="2302894"/>
            <a:ext cx="2176944" cy="2218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020203" y="5176789"/>
            <a:ext cx="1438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Pesan</a:t>
            </a:r>
            <a:r>
              <a:rPr lang="en-US" dirty="0" smtClean="0"/>
              <a:t> </a:t>
            </a:r>
            <a:r>
              <a:rPr lang="en-US" dirty="0" err="1" smtClean="0"/>
              <a:t>barang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 rot="18908592">
            <a:off x="747594" y="3096660"/>
            <a:ext cx="30228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Merestock</a:t>
            </a:r>
            <a:r>
              <a:rPr lang="en-US" sz="1400" dirty="0" smtClean="0"/>
              <a:t> </a:t>
            </a:r>
            <a:r>
              <a:rPr lang="en-US" sz="1400" dirty="0" err="1" smtClean="0"/>
              <a:t>barang</a:t>
            </a:r>
            <a:r>
              <a:rPr lang="en-US" sz="1400" dirty="0" smtClean="0"/>
              <a:t> </a:t>
            </a:r>
            <a:r>
              <a:rPr lang="en-US" sz="1400" dirty="0" err="1" smtClean="0"/>
              <a:t>baru</a:t>
            </a:r>
            <a:r>
              <a:rPr lang="en-US" sz="1400" dirty="0" smtClean="0"/>
              <a:t> </a:t>
            </a:r>
            <a:r>
              <a:rPr lang="en-US" sz="1400" dirty="0" err="1" smtClean="0"/>
              <a:t>dan</a:t>
            </a:r>
            <a:r>
              <a:rPr lang="en-US" sz="1400" dirty="0" smtClean="0"/>
              <a:t> </a:t>
            </a:r>
            <a:r>
              <a:rPr lang="en-US" sz="1400" dirty="0" err="1" smtClean="0"/>
              <a:t>pendataan</a:t>
            </a:r>
            <a:endParaRPr lang="en-US" sz="1400" dirty="0"/>
          </a:p>
        </p:txBody>
      </p:sp>
      <p:sp>
        <p:nvSpPr>
          <p:cNvPr id="14" name="Oval 13"/>
          <p:cNvSpPr/>
          <p:nvPr/>
        </p:nvSpPr>
        <p:spPr>
          <a:xfrm>
            <a:off x="7535124" y="456669"/>
            <a:ext cx="1625600" cy="1625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Gudang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4419966" y="1174219"/>
            <a:ext cx="894984" cy="181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413375" y="555316"/>
            <a:ext cx="1308100" cy="190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Nama</a:t>
            </a:r>
            <a:r>
              <a:rPr lang="en-US" sz="1200" dirty="0" smtClean="0"/>
              <a:t> </a:t>
            </a:r>
            <a:r>
              <a:rPr lang="en-US" sz="1200" dirty="0" err="1" smtClean="0"/>
              <a:t>barang</a:t>
            </a:r>
            <a:endParaRPr lang="en-US" sz="1200" dirty="0"/>
          </a:p>
        </p:txBody>
      </p:sp>
      <p:sp>
        <p:nvSpPr>
          <p:cNvPr id="19" name="Rectangle 18"/>
          <p:cNvSpPr/>
          <p:nvPr/>
        </p:nvSpPr>
        <p:spPr>
          <a:xfrm>
            <a:off x="5413375" y="796616"/>
            <a:ext cx="1308100" cy="190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Jenis</a:t>
            </a:r>
            <a:r>
              <a:rPr lang="en-US" sz="1200" dirty="0" smtClean="0"/>
              <a:t> </a:t>
            </a:r>
            <a:r>
              <a:rPr lang="en-US" sz="1200" dirty="0" err="1" smtClean="0"/>
              <a:t>barang</a:t>
            </a:r>
            <a:endParaRPr lang="en-US" sz="1200" dirty="0"/>
          </a:p>
        </p:txBody>
      </p:sp>
      <p:sp>
        <p:nvSpPr>
          <p:cNvPr id="20" name="Rectangle 19"/>
          <p:cNvSpPr/>
          <p:nvPr/>
        </p:nvSpPr>
        <p:spPr>
          <a:xfrm>
            <a:off x="5433273" y="1078969"/>
            <a:ext cx="1308100" cy="190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Kondisi</a:t>
            </a:r>
            <a:r>
              <a:rPr lang="en-US" sz="1200" dirty="0" smtClean="0"/>
              <a:t> </a:t>
            </a:r>
            <a:r>
              <a:rPr lang="en-US" sz="1200" dirty="0" err="1" smtClean="0"/>
              <a:t>barang</a:t>
            </a:r>
            <a:endParaRPr lang="en-US" sz="1200" dirty="0"/>
          </a:p>
        </p:txBody>
      </p:sp>
      <p:sp>
        <p:nvSpPr>
          <p:cNvPr id="21" name="Rectangle 20"/>
          <p:cNvSpPr/>
          <p:nvPr/>
        </p:nvSpPr>
        <p:spPr>
          <a:xfrm>
            <a:off x="5461849" y="1363745"/>
            <a:ext cx="1308100" cy="190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Masa</a:t>
            </a:r>
            <a:r>
              <a:rPr lang="en-US" sz="1200" dirty="0" smtClean="0"/>
              <a:t> </a:t>
            </a:r>
            <a:r>
              <a:rPr lang="en-US" sz="1200" dirty="0" err="1" smtClean="0"/>
              <a:t>barang</a:t>
            </a:r>
            <a:endParaRPr lang="en-US" sz="1200" dirty="0"/>
          </a:p>
        </p:txBody>
      </p:sp>
      <p:sp>
        <p:nvSpPr>
          <p:cNvPr id="22" name="Rectangle 21"/>
          <p:cNvSpPr/>
          <p:nvPr/>
        </p:nvSpPr>
        <p:spPr>
          <a:xfrm>
            <a:off x="5458674" y="1631950"/>
            <a:ext cx="1308100" cy="190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Harga</a:t>
            </a:r>
            <a:r>
              <a:rPr lang="en-US" sz="1200" dirty="0" smtClean="0"/>
              <a:t> </a:t>
            </a:r>
            <a:r>
              <a:rPr lang="en-US" sz="1200" dirty="0" err="1" smtClean="0"/>
              <a:t>barang</a:t>
            </a:r>
            <a:endParaRPr lang="en-US" sz="1200" dirty="0"/>
          </a:p>
        </p:txBody>
      </p:sp>
      <p:cxnSp>
        <p:nvCxnSpPr>
          <p:cNvPr id="26" name="Elbow Connector 25"/>
          <p:cNvCxnSpPr/>
          <p:nvPr/>
        </p:nvCxnSpPr>
        <p:spPr>
          <a:xfrm rot="10800000" flipH="1" flipV="1">
            <a:off x="5521324" y="650566"/>
            <a:ext cx="45299" cy="1076634"/>
          </a:xfrm>
          <a:prstGeom prst="bentConnector3">
            <a:avLst>
              <a:gd name="adj1" fmla="val -5046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/>
          <p:nvPr/>
        </p:nvCxnSpPr>
        <p:spPr>
          <a:xfrm>
            <a:off x="6626138" y="650566"/>
            <a:ext cx="45299" cy="1076634"/>
          </a:xfrm>
          <a:prstGeom prst="bentConnector3">
            <a:avLst>
              <a:gd name="adj1" fmla="val 6046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endCxn id="14" idx="2"/>
          </p:cNvCxnSpPr>
          <p:nvPr/>
        </p:nvCxnSpPr>
        <p:spPr>
          <a:xfrm>
            <a:off x="6941355" y="1174219"/>
            <a:ext cx="593769" cy="95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439425" y="4742310"/>
            <a:ext cx="25573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Melaporkan</a:t>
            </a:r>
            <a:r>
              <a:rPr lang="en-US" sz="1600" dirty="0" smtClean="0"/>
              <a:t> </a:t>
            </a:r>
            <a:r>
              <a:rPr lang="en-US" sz="1600" dirty="0" err="1" smtClean="0"/>
              <a:t>barang</a:t>
            </a:r>
            <a:r>
              <a:rPr lang="en-US" sz="1600" dirty="0" smtClean="0"/>
              <a:t> </a:t>
            </a:r>
            <a:r>
              <a:rPr lang="en-US" sz="1600" dirty="0" err="1" smtClean="0"/>
              <a:t>pesanan</a:t>
            </a:r>
            <a:endParaRPr lang="en-US" sz="1600" dirty="0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4311983" y="2596176"/>
            <a:ext cx="3369619" cy="2322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039698" y="3148210"/>
            <a:ext cx="30538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Melaporkan</a:t>
            </a:r>
            <a:r>
              <a:rPr lang="en-US" sz="1600" dirty="0" smtClean="0"/>
              <a:t> </a:t>
            </a:r>
            <a:r>
              <a:rPr lang="en-US" sz="1600" dirty="0" err="1" smtClean="0"/>
              <a:t>barang</a:t>
            </a:r>
            <a:r>
              <a:rPr lang="en-US" sz="1600" dirty="0" smtClean="0"/>
              <a:t> yang </a:t>
            </a:r>
            <a:r>
              <a:rPr lang="en-US" sz="1600" dirty="0" err="1" smtClean="0"/>
              <a:t>direstock</a:t>
            </a:r>
            <a:endParaRPr lang="en-US" sz="1600" dirty="0"/>
          </a:p>
        </p:txBody>
      </p:sp>
      <p:sp>
        <p:nvSpPr>
          <p:cNvPr id="60" name="Oval 59"/>
          <p:cNvSpPr/>
          <p:nvPr/>
        </p:nvSpPr>
        <p:spPr>
          <a:xfrm>
            <a:off x="7636724" y="4521200"/>
            <a:ext cx="1524000" cy="152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Owner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2073362" y="5113923"/>
            <a:ext cx="54617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>
            <a:off x="2037158" y="5511071"/>
            <a:ext cx="55995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14" idx="4"/>
          </p:cNvCxnSpPr>
          <p:nvPr/>
        </p:nvCxnSpPr>
        <p:spPr>
          <a:xfrm>
            <a:off x="8347924" y="2082269"/>
            <a:ext cx="0" cy="2343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7174764" y="2849306"/>
            <a:ext cx="24927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Memesan</a:t>
            </a:r>
            <a:r>
              <a:rPr lang="en-US" sz="1400" dirty="0" smtClean="0"/>
              <a:t> </a:t>
            </a:r>
            <a:r>
              <a:rPr lang="en-US" sz="1400" dirty="0" err="1" smtClean="0"/>
              <a:t>barang</a:t>
            </a:r>
            <a:r>
              <a:rPr lang="en-US" sz="1400" dirty="0" smtClean="0"/>
              <a:t> </a:t>
            </a:r>
            <a:r>
              <a:rPr lang="en-US" sz="1400" dirty="0" err="1" smtClean="0"/>
              <a:t>untuk</a:t>
            </a:r>
            <a:r>
              <a:rPr lang="en-US" sz="1400" dirty="0" smtClean="0"/>
              <a:t> restock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43103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826000" y="2743200"/>
            <a:ext cx="1549400" cy="63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Owner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419100" y="647700"/>
            <a:ext cx="1549400" cy="1549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err="1" smtClean="0">
                <a:solidFill>
                  <a:schemeClr val="tx1"/>
                </a:solidFill>
              </a:rPr>
              <a:t>Bagian</a:t>
            </a:r>
            <a:endParaRPr lang="en-US" sz="1700" dirty="0">
              <a:solidFill>
                <a:schemeClr val="tx1"/>
              </a:solidFill>
            </a:endParaRPr>
          </a:p>
          <a:p>
            <a:pPr algn="ctr"/>
            <a:r>
              <a:rPr lang="en-US" sz="1700" dirty="0" err="1" smtClean="0">
                <a:solidFill>
                  <a:schemeClr val="tx1"/>
                </a:solidFill>
              </a:rPr>
              <a:t>penjualan</a:t>
            </a:r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419100" y="4699000"/>
            <a:ext cx="1549400" cy="1549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err="1" smtClean="0">
                <a:solidFill>
                  <a:schemeClr val="tx1"/>
                </a:solidFill>
              </a:rPr>
              <a:t>Buat</a:t>
            </a:r>
            <a:endParaRPr lang="en-US" sz="1700" dirty="0" smtClean="0">
              <a:solidFill>
                <a:schemeClr val="tx1"/>
              </a:solidFill>
            </a:endParaRPr>
          </a:p>
          <a:p>
            <a:pPr algn="ctr"/>
            <a:r>
              <a:rPr lang="en-US" sz="1700" dirty="0" err="1" smtClean="0">
                <a:solidFill>
                  <a:schemeClr val="tx1"/>
                </a:solidFill>
              </a:rPr>
              <a:t>laporan</a:t>
            </a:r>
            <a:r>
              <a:rPr lang="en-US" sz="1700" dirty="0" smtClean="0">
                <a:solidFill>
                  <a:schemeClr val="tx1"/>
                </a:solidFill>
              </a:rPr>
              <a:t> </a:t>
            </a:r>
            <a:r>
              <a:rPr lang="en-US" sz="1700" dirty="0" err="1" smtClean="0">
                <a:solidFill>
                  <a:schemeClr val="tx1"/>
                </a:solidFill>
              </a:rPr>
              <a:t>barang</a:t>
            </a:r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0007600" y="647700"/>
            <a:ext cx="1549400" cy="1549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</a:t>
            </a:r>
            <a:r>
              <a:rPr lang="en-US" dirty="0" err="1" smtClean="0">
                <a:solidFill>
                  <a:schemeClr val="tx1"/>
                </a:solidFill>
              </a:rPr>
              <a:t>uat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l</a:t>
            </a:r>
            <a:r>
              <a:rPr lang="en-US" dirty="0" err="1" smtClean="0">
                <a:solidFill>
                  <a:schemeClr val="tx1"/>
                </a:solidFill>
              </a:rPr>
              <a:t>aporan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keuangan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0007600" y="4699000"/>
            <a:ext cx="1549400" cy="1549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err="1" smtClean="0">
                <a:solidFill>
                  <a:schemeClr val="tx1"/>
                </a:solidFill>
              </a:rPr>
              <a:t>Buat</a:t>
            </a:r>
            <a:endParaRPr lang="en-US" sz="1700" dirty="0" smtClean="0">
              <a:solidFill>
                <a:schemeClr val="tx1"/>
              </a:solidFill>
            </a:endParaRPr>
          </a:p>
          <a:p>
            <a:pPr algn="ctr"/>
            <a:r>
              <a:rPr lang="en-US" sz="1700" dirty="0" err="1" smtClean="0">
                <a:solidFill>
                  <a:schemeClr val="tx1"/>
                </a:solidFill>
              </a:rPr>
              <a:t>laporan</a:t>
            </a:r>
            <a:r>
              <a:rPr lang="en-US" sz="1700" dirty="0" smtClean="0">
                <a:solidFill>
                  <a:schemeClr val="tx1"/>
                </a:solidFill>
              </a:rPr>
              <a:t> </a:t>
            </a:r>
            <a:r>
              <a:rPr lang="en-US" sz="1700" dirty="0" err="1" smtClean="0">
                <a:solidFill>
                  <a:schemeClr val="tx1"/>
                </a:solidFill>
              </a:rPr>
              <a:t>penjualan</a:t>
            </a:r>
            <a:endParaRPr lang="en-US" sz="17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174750" y="2127250"/>
            <a:ext cx="38100" cy="2501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5956300" y="3403600"/>
            <a:ext cx="4051300" cy="1828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6" idx="1"/>
          </p:cNvCxnSpPr>
          <p:nvPr/>
        </p:nvCxnSpPr>
        <p:spPr>
          <a:xfrm>
            <a:off x="6375400" y="3187700"/>
            <a:ext cx="3859104" cy="1738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1446399">
            <a:off x="8107888" y="3902914"/>
            <a:ext cx="13444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Periode</a:t>
            </a:r>
            <a:r>
              <a:rPr lang="en-US" sz="1400" dirty="0" smtClean="0"/>
              <a:t> </a:t>
            </a:r>
            <a:r>
              <a:rPr lang="en-US" sz="1400" dirty="0" err="1" smtClean="0"/>
              <a:t>laporan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 rot="1446399">
            <a:off x="6857540" y="3798082"/>
            <a:ext cx="15419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Laporan</a:t>
            </a:r>
            <a:r>
              <a:rPr lang="en-US" sz="1400" dirty="0" smtClean="0"/>
              <a:t> </a:t>
            </a:r>
            <a:r>
              <a:rPr lang="en-US" sz="1400" dirty="0" err="1" smtClean="0"/>
              <a:t>penjualan</a:t>
            </a:r>
            <a:endParaRPr lang="en-US" sz="1400" dirty="0"/>
          </a:p>
        </p:txBody>
      </p:sp>
      <p:cxnSp>
        <p:nvCxnSpPr>
          <p:cNvPr id="19" name="Straight Arrow Connector 18"/>
          <p:cNvCxnSpPr>
            <a:stCxn id="5" idx="3"/>
          </p:cNvCxnSpPr>
          <p:nvPr/>
        </p:nvCxnSpPr>
        <p:spPr>
          <a:xfrm flipH="1">
            <a:off x="6375400" y="1970196"/>
            <a:ext cx="3859104" cy="852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 rot="20807780">
            <a:off x="7698216" y="2017812"/>
            <a:ext cx="15200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Laporan</a:t>
            </a:r>
            <a:r>
              <a:rPr lang="en-US" sz="1400" dirty="0" smtClean="0"/>
              <a:t> </a:t>
            </a:r>
            <a:r>
              <a:rPr lang="en-US" sz="1400" dirty="0" err="1" smtClean="0"/>
              <a:t>keuangan</a:t>
            </a:r>
            <a:endParaRPr lang="en-US" sz="1400" dirty="0"/>
          </a:p>
        </p:txBody>
      </p:sp>
      <p:cxnSp>
        <p:nvCxnSpPr>
          <p:cNvPr id="25" name="Straight Arrow Connector 24"/>
          <p:cNvCxnSpPr>
            <a:stCxn id="2" idx="0"/>
            <a:endCxn id="5" idx="2"/>
          </p:cNvCxnSpPr>
          <p:nvPr/>
        </p:nvCxnSpPr>
        <p:spPr>
          <a:xfrm flipV="1">
            <a:off x="5600700" y="1422400"/>
            <a:ext cx="4406900" cy="1320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 rot="20603123">
            <a:off x="7670845" y="1594018"/>
            <a:ext cx="13444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Periode</a:t>
            </a:r>
            <a:r>
              <a:rPr lang="en-US" sz="1400" dirty="0" smtClean="0"/>
              <a:t> </a:t>
            </a:r>
            <a:r>
              <a:rPr lang="en-US" sz="1400" dirty="0" err="1" smtClean="0"/>
              <a:t>laporan</a:t>
            </a:r>
            <a:endParaRPr lang="en-US" sz="1400" dirty="0"/>
          </a:p>
        </p:txBody>
      </p:sp>
      <p:cxnSp>
        <p:nvCxnSpPr>
          <p:cNvPr id="28" name="Straight Arrow Connector 27"/>
          <p:cNvCxnSpPr>
            <a:stCxn id="4" idx="5"/>
            <a:endCxn id="6" idx="3"/>
          </p:cNvCxnSpPr>
          <p:nvPr/>
        </p:nvCxnSpPr>
        <p:spPr>
          <a:xfrm>
            <a:off x="1741596" y="6021496"/>
            <a:ext cx="84929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227252" y="5560679"/>
            <a:ext cx="2309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Laporan</a:t>
            </a:r>
            <a:r>
              <a:rPr lang="en-US" dirty="0" smtClean="0"/>
              <a:t> </a:t>
            </a:r>
            <a:r>
              <a:rPr lang="en-US" dirty="0" err="1" smtClean="0"/>
              <a:t>barang</a:t>
            </a:r>
            <a:r>
              <a:rPr lang="en-US" dirty="0" smtClean="0"/>
              <a:t> </a:t>
            </a:r>
            <a:r>
              <a:rPr lang="en-US" dirty="0" err="1" smtClean="0"/>
              <a:t>terjual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01352" y="3034268"/>
            <a:ext cx="2309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Laporan</a:t>
            </a:r>
            <a:r>
              <a:rPr lang="en-US" dirty="0" smtClean="0"/>
              <a:t> </a:t>
            </a:r>
            <a:r>
              <a:rPr lang="en-US" dirty="0" err="1" smtClean="0"/>
              <a:t>barang</a:t>
            </a:r>
            <a:r>
              <a:rPr lang="en-US" dirty="0" smtClean="0"/>
              <a:t> </a:t>
            </a:r>
            <a:r>
              <a:rPr lang="en-US" dirty="0" err="1" smtClean="0"/>
              <a:t>terjual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089432" y="94902"/>
            <a:ext cx="301607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Diagram level 2</a:t>
            </a:r>
          </a:p>
          <a:p>
            <a:pPr algn="ctr"/>
            <a:r>
              <a:rPr lang="en-US" sz="2800" b="1" dirty="0" err="1" smtClean="0"/>
              <a:t>Pengolahan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Laporan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366556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162</Words>
  <Application>Microsoft Office PowerPoint</Application>
  <PresentationFormat>Widescreen</PresentationFormat>
  <Paragraphs>82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OTNIEL IULIANO 19051397028 D4 MI 19 A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27</cp:revision>
  <dcterms:created xsi:type="dcterms:W3CDTF">2020-03-25T11:40:20Z</dcterms:created>
  <dcterms:modified xsi:type="dcterms:W3CDTF">2020-03-25T14:34:26Z</dcterms:modified>
</cp:coreProperties>
</file>