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A818-6510-F15F-A557-97A2B35F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9058-1F16-FCA9-0AD4-83AD8479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2112-F3A5-5480-0E01-4CDA3E5D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F017-DE5C-146C-31DB-071E7991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026B-A7BD-963A-D964-122C98B3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2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A69-4243-9A4E-6120-2976C4CF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A6E8-41FC-1E8E-A32C-733FE1DF1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8D81-83CB-F6E1-030E-A6F87C49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51A1-1B2B-C907-3E3C-3B7463A6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EA33-19DA-A02A-2C60-CEA40E8A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4492E-0E9A-48EC-C742-CCAD9BE04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7F47-7A96-65BF-82ED-0AE7A3CE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F096-9F2E-4E94-AA59-D3F17999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3107-6749-017C-2759-F7C1F118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FAAD-A8C3-10B8-5CF0-2A67EB6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5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D5DD-63D6-0726-3C62-CC233B5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84BE-C111-BE1B-07B6-8A2B6E22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1B80-DD97-9A32-70D9-F1C904ED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4F6C-CE14-A117-CFB3-3FB97F17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541C-9650-9DA7-9EA2-49605012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1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2EC4-4B9D-7DD2-B646-9AE958A1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863AC-EC29-17A6-744E-1DA44137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F084-B589-E66A-5343-5C07BA82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F5CC-042F-08E2-12EC-05215F40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BC64-9D22-FA59-84E6-186BA631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12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DEAC-70D5-1F04-895D-5C24A691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E26A-6DD9-5A11-7FCA-3DD285E02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2D085-2E34-F0E1-F1EC-C116BDB8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6047B-B832-E23D-F69B-A7FCA1BD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C9DA-4C3B-8EF6-4F88-C698E326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10C1-89CB-E750-7E1A-2A12465A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07DC-1FCE-3620-BCAA-926A3AFD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C8C-0D87-16CC-DF2C-873482BE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6BC9B-0A56-F129-987E-A7DFF8F0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2525-49C5-B91D-6DA0-5A407F5E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24DA5-F1EB-8BF5-2B7F-7C4F41C1C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A655D-07E9-30CF-B2F5-04FBE85B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53CB0-443B-EFEE-E9CA-D57B522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2C501-5339-CECE-01E7-2A6B6CF9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2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829F-B0C7-CFC1-B024-B0ACBB0C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8AAA8-9EE9-3800-A057-929D9F51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FDAA-1ED2-CD1B-8FC8-F89947A8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3E3FF-9F31-5119-A07D-01AA9344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FB772-C2A1-46E0-4619-0C9A883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45DF7-1B45-1F3D-D906-FF05B5E8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EFF21-F5B0-B11D-5611-B111D496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05D3-CABD-70F0-77EC-9989A68D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13A-9316-DBF6-4CD6-17974F22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31746-DCBD-88D3-F21E-D2D57696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2B05-F115-FE2D-386A-C7AD6DB5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9F2BD-1BA1-F1E6-23BD-AA4B30DB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E0AC-05FD-4947-5329-8E59D30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7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2630-7538-6952-1ADD-6BF08631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A72D-B186-7A3D-12CA-F4EC534F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57F6D-6D80-0557-58C2-CA31D763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9089-0517-9065-B7E9-A56C6959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EF0D-CFA0-4A6A-2416-2388EE7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8F679-CF65-4289-95CE-6F4AA39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9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5D826-B2C3-2BAD-ADD8-512378EB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1A4F-96D7-3102-E70F-905644CB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5C4F-3755-CD43-8FAC-89044F32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6CDA-28C6-4C5D-8999-60C4D25950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C085-5C2C-2E43-D20D-8D1EF8C22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42F6-649F-8800-A9BE-B4DCF8436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980C-F248-467B-A937-6BA3DB38AC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6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BE3-E2B0-D626-2346-E28216E0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Example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428D-FD2C-53AE-763C-916AE769F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Many</a:t>
            </a: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others</a:t>
            </a: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are </a:t>
            </a:r>
            <a:r>
              <a:rPr lang="pt-B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possible</a:t>
            </a:r>
            <a:endParaRPr lang="pt-B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9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3B4B-A0E7-E73F-3465-A84CFD0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Turtle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wins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if</a:t>
            </a:r>
            <a:endParaRPr lang="pt-BR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26E-15C2-01C6-D78C-006390A8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statements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are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There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vegetarian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food in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One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conditions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2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alive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alive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but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cheetah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catches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before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8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3B4B-A0E7-E73F-3465-A84CFD0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Cheetah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wins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if</a:t>
            </a:r>
            <a:endParaRPr lang="pt-BR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26E-15C2-01C6-D78C-006390A8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alive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is in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alive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catched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after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8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3B4B-A0E7-E73F-3465-A84CFD0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If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neither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cross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finish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line</a:t>
            </a:r>
            <a:endParaRPr lang="pt-BR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26E-15C2-01C6-D78C-006390A8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turtle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did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outrun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cheetah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1122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3B4B-A0E7-E73F-3465-A84CFD0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Writing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logic</a:t>
            </a:r>
            <a:endParaRPr lang="pt-BR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26E-15C2-01C6-D78C-006390A8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alive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there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vegetarian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food in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True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(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turtle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wins</a:t>
            </a:r>
            <a:r>
              <a:rPr lang="pt-BR" b="1" dirty="0">
                <a:solidFill>
                  <a:schemeClr val="accent1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)</a:t>
            </a:r>
          </a:p>
          <a:p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alive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zebra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before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Middle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racetrack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there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vegetarian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food in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finish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line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pt-BR" b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pt-BR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pt-BR" b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turtle</a:t>
            </a:r>
            <a:r>
              <a:rPr lang="pt-BR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wins</a:t>
            </a:r>
            <a:r>
              <a:rPr lang="pt-BR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any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conditions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fullfilled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cheetah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wins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False (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cheetah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wins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)</a:t>
            </a:r>
          </a:p>
          <a:p>
            <a:pPr lvl="1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cheetah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does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win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False (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turtle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did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not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outrun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the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cheetah</a:t>
            </a:r>
            <a:r>
              <a:rPr lang="pt-BR" b="1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)</a:t>
            </a:r>
          </a:p>
          <a:p>
            <a:pPr lvl="2"/>
            <a:endParaRPr lang="pt-BR" b="1" dirty="0">
              <a:solidFill>
                <a:srgbClr val="C00000"/>
              </a:solidFill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Verdana</vt:lpstr>
      <vt:lpstr>Office Theme</vt:lpstr>
      <vt:lpstr>Example approach</vt:lpstr>
      <vt:lpstr>Turtle wins if</vt:lpstr>
      <vt:lpstr>Cheetah wins if</vt:lpstr>
      <vt:lpstr>If neither cross finish line</vt:lpstr>
      <vt:lpstr>Writing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approach</dc:title>
  <dc:creator>Eric Fernando Otofuji Abrantes</dc:creator>
  <cp:lastModifiedBy>Eric Fernando Otofuji Abrantes</cp:lastModifiedBy>
  <cp:revision>1</cp:revision>
  <dcterms:created xsi:type="dcterms:W3CDTF">2023-05-03T15:20:04Z</dcterms:created>
  <dcterms:modified xsi:type="dcterms:W3CDTF">2023-05-03T15:46:10Z</dcterms:modified>
</cp:coreProperties>
</file>