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60" r:id="rId6"/>
    <p:sldId id="263" r:id="rId7"/>
    <p:sldId id="264" r:id="rId8"/>
    <p:sldId id="265" r:id="rId9"/>
    <p:sldId id="268" r:id="rId10"/>
    <p:sldId id="267" r:id="rId11"/>
    <p:sldId id="266" r:id="rId12"/>
    <p:sldId id="271" r:id="rId13"/>
    <p:sldId id="269" r:id="rId14"/>
    <p:sldId id="270" r:id="rId1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610" y="-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83164-EDC1-41EE-8930-CADCCF971AAC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23BDB-DF91-420C-99BE-58FC10187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443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83164-EDC1-41EE-8930-CADCCF971AAC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23BDB-DF91-420C-99BE-58FC10187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724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83164-EDC1-41EE-8930-CADCCF971AAC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23BDB-DF91-420C-99BE-58FC10187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410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83164-EDC1-41EE-8930-CADCCF971AAC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23BDB-DF91-420C-99BE-58FC10187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479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83164-EDC1-41EE-8930-CADCCF971AAC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23BDB-DF91-420C-99BE-58FC10187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967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83164-EDC1-41EE-8930-CADCCF971AAC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23BDB-DF91-420C-99BE-58FC10187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378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83164-EDC1-41EE-8930-CADCCF971AAC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23BDB-DF91-420C-99BE-58FC10187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375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83164-EDC1-41EE-8930-CADCCF971AAC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23BDB-DF91-420C-99BE-58FC10187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210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83164-EDC1-41EE-8930-CADCCF971AAC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23BDB-DF91-420C-99BE-58FC10187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754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83164-EDC1-41EE-8930-CADCCF971AAC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23BDB-DF91-420C-99BE-58FC10187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809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83164-EDC1-41EE-8930-CADCCF971AAC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23BDB-DF91-420C-99BE-58FC10187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03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B83164-EDC1-41EE-8930-CADCCF971AAC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123BDB-DF91-420C-99BE-58FC10187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347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Company Profile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Company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6837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Our processes and way of working (1)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57200" y="112395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&lt;Short description of the processes and methodologies you use to run projects&gt;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276600" y="1493282"/>
            <a:ext cx="5181600" cy="1066799"/>
          </a:xfrm>
          <a:prstGeom prst="rect">
            <a:avLst/>
          </a:prstGeom>
        </p:spPr>
        <p:txBody>
          <a:bodyPr>
            <a:normAutofit fontScale="5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b="1" dirty="0" smtClean="0"/>
              <a:t>Software development: </a:t>
            </a:r>
            <a:r>
              <a:rPr lang="en-US" sz="2500" dirty="0" err="1" smtClean="0"/>
              <a:t>Lorem</a:t>
            </a:r>
            <a:r>
              <a:rPr lang="en-US" sz="2500" dirty="0" smtClean="0"/>
              <a:t> </a:t>
            </a:r>
            <a:r>
              <a:rPr lang="en-US" sz="2500" dirty="0" err="1" smtClean="0"/>
              <a:t>ipsum</a:t>
            </a:r>
            <a:r>
              <a:rPr lang="en-US" sz="2500" dirty="0" smtClean="0"/>
              <a:t> dolor sit </a:t>
            </a:r>
            <a:r>
              <a:rPr lang="en-US" sz="2500" dirty="0" err="1" smtClean="0"/>
              <a:t>amet</a:t>
            </a:r>
            <a:r>
              <a:rPr lang="en-US" sz="2500" dirty="0" smtClean="0"/>
              <a:t>, </a:t>
            </a:r>
            <a:r>
              <a:rPr lang="en-US" sz="2500" dirty="0" err="1" smtClean="0"/>
              <a:t>consetetur</a:t>
            </a:r>
            <a:r>
              <a:rPr lang="en-US" sz="2500" dirty="0" smtClean="0"/>
              <a:t> </a:t>
            </a:r>
            <a:r>
              <a:rPr lang="en-US" sz="2500" dirty="0" err="1" smtClean="0"/>
              <a:t>sadipscing</a:t>
            </a:r>
            <a:r>
              <a:rPr lang="en-US" sz="2500" dirty="0" smtClean="0"/>
              <a:t> </a:t>
            </a:r>
            <a:r>
              <a:rPr lang="en-US" sz="2500" dirty="0" err="1" smtClean="0"/>
              <a:t>elitr</a:t>
            </a:r>
            <a:r>
              <a:rPr lang="en-US" sz="2500" dirty="0" smtClean="0"/>
              <a:t>, </a:t>
            </a:r>
            <a:r>
              <a:rPr lang="en-US" sz="2500" dirty="0" err="1" smtClean="0"/>
              <a:t>sed</a:t>
            </a:r>
            <a:r>
              <a:rPr lang="en-US" sz="2500" dirty="0" smtClean="0"/>
              <a:t> </a:t>
            </a:r>
            <a:r>
              <a:rPr lang="en-US" sz="2500" dirty="0" err="1" smtClean="0"/>
              <a:t>diam</a:t>
            </a:r>
            <a:r>
              <a:rPr lang="en-US" sz="2500" dirty="0" smtClean="0"/>
              <a:t> </a:t>
            </a:r>
            <a:r>
              <a:rPr lang="en-US" sz="2500" dirty="0" err="1" smtClean="0"/>
              <a:t>nonumy</a:t>
            </a:r>
            <a:r>
              <a:rPr lang="en-US" sz="2500" dirty="0" smtClean="0"/>
              <a:t> </a:t>
            </a:r>
            <a:r>
              <a:rPr lang="en-US" sz="2500" dirty="0" err="1" smtClean="0"/>
              <a:t>eirmod</a:t>
            </a:r>
            <a:r>
              <a:rPr lang="en-US" sz="2500" dirty="0" smtClean="0"/>
              <a:t> </a:t>
            </a:r>
            <a:r>
              <a:rPr lang="en-US" sz="2500" dirty="0" err="1" smtClean="0"/>
              <a:t>tempor</a:t>
            </a:r>
            <a:r>
              <a:rPr lang="en-US" sz="2500" dirty="0" smtClean="0"/>
              <a:t> </a:t>
            </a:r>
            <a:r>
              <a:rPr lang="en-US" sz="2500" dirty="0" err="1" smtClean="0"/>
              <a:t>invidunt</a:t>
            </a:r>
            <a:r>
              <a:rPr lang="en-US" sz="2500" dirty="0" smtClean="0"/>
              <a:t> </a:t>
            </a:r>
            <a:r>
              <a:rPr lang="en-US" sz="2500" dirty="0" err="1" smtClean="0"/>
              <a:t>ut</a:t>
            </a:r>
            <a:r>
              <a:rPr lang="en-US" sz="2500" dirty="0" smtClean="0"/>
              <a:t> </a:t>
            </a:r>
            <a:r>
              <a:rPr lang="en-US" sz="2500" dirty="0" err="1" smtClean="0"/>
              <a:t>labore</a:t>
            </a:r>
            <a:r>
              <a:rPr lang="en-US" sz="2500" dirty="0" smtClean="0"/>
              <a:t> et </a:t>
            </a:r>
            <a:r>
              <a:rPr lang="en-US" sz="2500" dirty="0" err="1" smtClean="0"/>
              <a:t>dolore</a:t>
            </a:r>
            <a:r>
              <a:rPr lang="en-US" sz="2500" dirty="0" smtClean="0"/>
              <a:t> magna </a:t>
            </a:r>
            <a:r>
              <a:rPr lang="en-US" sz="2500" dirty="0" err="1" smtClean="0"/>
              <a:t>aliquyam</a:t>
            </a:r>
            <a:r>
              <a:rPr lang="en-US" sz="2500" dirty="0" smtClean="0"/>
              <a:t> </a:t>
            </a:r>
            <a:r>
              <a:rPr lang="en-US" sz="2500" dirty="0" err="1" smtClean="0"/>
              <a:t>erat</a:t>
            </a:r>
            <a:r>
              <a:rPr lang="en-US" sz="2500" dirty="0" smtClean="0"/>
              <a:t>, </a:t>
            </a:r>
            <a:r>
              <a:rPr lang="en-US" sz="2500" dirty="0" err="1" smtClean="0"/>
              <a:t>sed</a:t>
            </a:r>
            <a:r>
              <a:rPr lang="en-US" sz="2500" dirty="0" smtClean="0"/>
              <a:t> </a:t>
            </a:r>
            <a:r>
              <a:rPr lang="en-US" sz="2500" dirty="0" err="1" smtClean="0"/>
              <a:t>diam</a:t>
            </a:r>
            <a:r>
              <a:rPr lang="en-US" sz="2500" dirty="0" smtClean="0"/>
              <a:t> </a:t>
            </a:r>
            <a:r>
              <a:rPr lang="en-US" sz="2500" dirty="0" err="1" smtClean="0"/>
              <a:t>voluptua</a:t>
            </a:r>
            <a:r>
              <a:rPr lang="en-US" sz="2500" dirty="0" smtClean="0"/>
              <a:t>. At </a:t>
            </a:r>
            <a:r>
              <a:rPr lang="en-US" sz="2500" dirty="0" err="1" smtClean="0"/>
              <a:t>vero</a:t>
            </a:r>
            <a:r>
              <a:rPr lang="en-US" sz="2500" dirty="0" smtClean="0"/>
              <a:t> </a:t>
            </a:r>
            <a:r>
              <a:rPr lang="en-US" sz="2500" dirty="0" err="1" smtClean="0"/>
              <a:t>eos</a:t>
            </a:r>
            <a:r>
              <a:rPr lang="en-US" sz="2500" dirty="0" smtClean="0"/>
              <a:t> et </a:t>
            </a:r>
            <a:r>
              <a:rPr lang="en-US" sz="2500" dirty="0" err="1" smtClean="0"/>
              <a:t>accusam</a:t>
            </a:r>
            <a:r>
              <a:rPr lang="en-US" sz="2500" dirty="0" smtClean="0"/>
              <a:t> et </a:t>
            </a:r>
            <a:r>
              <a:rPr lang="en-US" sz="2500" dirty="0" err="1" smtClean="0"/>
              <a:t>justo</a:t>
            </a:r>
            <a:r>
              <a:rPr lang="en-US" sz="2500" dirty="0" smtClean="0"/>
              <a:t> duo </a:t>
            </a:r>
            <a:r>
              <a:rPr lang="en-US" sz="2500" dirty="0" err="1" smtClean="0"/>
              <a:t>dolores</a:t>
            </a:r>
            <a:r>
              <a:rPr lang="en-US" sz="2500" dirty="0" smtClean="0"/>
              <a:t> et </a:t>
            </a:r>
            <a:r>
              <a:rPr lang="en-US" sz="2500" dirty="0" err="1" smtClean="0"/>
              <a:t>ea</a:t>
            </a:r>
            <a:r>
              <a:rPr lang="en-US" sz="2500" dirty="0" smtClean="0"/>
              <a:t> </a:t>
            </a:r>
            <a:r>
              <a:rPr lang="en-US" sz="2500" dirty="0" err="1" smtClean="0"/>
              <a:t>rebum</a:t>
            </a:r>
            <a:r>
              <a:rPr lang="en-US" sz="2500" dirty="0" smtClean="0"/>
              <a:t>. </a:t>
            </a:r>
            <a:endParaRPr lang="en-US" sz="2500" dirty="0"/>
          </a:p>
        </p:txBody>
      </p:sp>
      <p:pic>
        <p:nvPicPr>
          <p:cNvPr id="12" name="Picture 2" descr="Bildergebnis fÃ¼r image placeholde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93282"/>
            <a:ext cx="1295400" cy="971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ontent Placeholder 2"/>
          <p:cNvSpPr txBox="1">
            <a:spLocks/>
          </p:cNvSpPr>
          <p:nvPr/>
        </p:nvSpPr>
        <p:spPr>
          <a:xfrm>
            <a:off x="3276600" y="2750582"/>
            <a:ext cx="5181600" cy="1066799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smtClean="0"/>
              <a:t>Documentation</a:t>
            </a:r>
            <a:r>
              <a:rPr lang="en-US" b="1" dirty="0" smtClean="0"/>
              <a:t>: </a:t>
            </a:r>
            <a:r>
              <a:rPr lang="en-US" sz="2500" dirty="0" err="1" smtClean="0"/>
              <a:t>Lorem</a:t>
            </a:r>
            <a:r>
              <a:rPr lang="en-US" sz="2500" dirty="0" smtClean="0"/>
              <a:t> </a:t>
            </a:r>
            <a:r>
              <a:rPr lang="en-US" sz="2500" dirty="0" err="1" smtClean="0"/>
              <a:t>ipsum</a:t>
            </a:r>
            <a:r>
              <a:rPr lang="en-US" sz="2500" dirty="0" smtClean="0"/>
              <a:t> dolor sit </a:t>
            </a:r>
            <a:r>
              <a:rPr lang="en-US" sz="2500" dirty="0" err="1" smtClean="0"/>
              <a:t>amet</a:t>
            </a:r>
            <a:r>
              <a:rPr lang="en-US" sz="2500" dirty="0" smtClean="0"/>
              <a:t>, </a:t>
            </a:r>
            <a:r>
              <a:rPr lang="en-US" sz="2500" dirty="0" err="1" smtClean="0"/>
              <a:t>consetetur</a:t>
            </a:r>
            <a:r>
              <a:rPr lang="en-US" sz="2500" dirty="0" smtClean="0"/>
              <a:t> </a:t>
            </a:r>
            <a:r>
              <a:rPr lang="en-US" sz="2500" dirty="0" err="1" smtClean="0"/>
              <a:t>sadipscing</a:t>
            </a:r>
            <a:r>
              <a:rPr lang="en-US" sz="2500" dirty="0" smtClean="0"/>
              <a:t> </a:t>
            </a:r>
            <a:r>
              <a:rPr lang="en-US" sz="2500" dirty="0" err="1" smtClean="0"/>
              <a:t>elitr</a:t>
            </a:r>
            <a:r>
              <a:rPr lang="en-US" sz="2500" dirty="0" smtClean="0"/>
              <a:t>, </a:t>
            </a:r>
            <a:r>
              <a:rPr lang="en-US" sz="2500" dirty="0" err="1" smtClean="0"/>
              <a:t>sed</a:t>
            </a:r>
            <a:r>
              <a:rPr lang="en-US" sz="2500" dirty="0" smtClean="0"/>
              <a:t> </a:t>
            </a:r>
            <a:r>
              <a:rPr lang="en-US" sz="2500" dirty="0" err="1" smtClean="0"/>
              <a:t>diam</a:t>
            </a:r>
            <a:r>
              <a:rPr lang="en-US" sz="2500" dirty="0" smtClean="0"/>
              <a:t> </a:t>
            </a:r>
            <a:r>
              <a:rPr lang="en-US" sz="2500" dirty="0" err="1" smtClean="0"/>
              <a:t>nonumy</a:t>
            </a:r>
            <a:r>
              <a:rPr lang="en-US" sz="2500" dirty="0" smtClean="0"/>
              <a:t> </a:t>
            </a:r>
            <a:r>
              <a:rPr lang="en-US" sz="2500" dirty="0" err="1" smtClean="0"/>
              <a:t>eirmod</a:t>
            </a:r>
            <a:r>
              <a:rPr lang="en-US" sz="2500" dirty="0" smtClean="0"/>
              <a:t> </a:t>
            </a:r>
            <a:r>
              <a:rPr lang="en-US" sz="2500" dirty="0" err="1" smtClean="0"/>
              <a:t>tempor</a:t>
            </a:r>
            <a:r>
              <a:rPr lang="en-US" sz="2500" dirty="0" smtClean="0"/>
              <a:t> </a:t>
            </a:r>
            <a:r>
              <a:rPr lang="en-US" sz="2500" dirty="0" err="1" smtClean="0"/>
              <a:t>invidunt</a:t>
            </a:r>
            <a:r>
              <a:rPr lang="en-US" sz="2500" dirty="0" smtClean="0"/>
              <a:t> </a:t>
            </a:r>
            <a:r>
              <a:rPr lang="en-US" sz="2500" dirty="0" err="1" smtClean="0"/>
              <a:t>ut</a:t>
            </a:r>
            <a:r>
              <a:rPr lang="en-US" sz="2500" dirty="0" smtClean="0"/>
              <a:t> </a:t>
            </a:r>
            <a:r>
              <a:rPr lang="en-US" sz="2500" dirty="0" err="1" smtClean="0"/>
              <a:t>labore</a:t>
            </a:r>
            <a:r>
              <a:rPr lang="en-US" sz="2500" dirty="0" smtClean="0"/>
              <a:t> et </a:t>
            </a:r>
            <a:r>
              <a:rPr lang="en-US" sz="2500" dirty="0" err="1" smtClean="0"/>
              <a:t>dolore</a:t>
            </a:r>
            <a:r>
              <a:rPr lang="en-US" sz="2500" dirty="0" smtClean="0"/>
              <a:t> magna </a:t>
            </a:r>
            <a:r>
              <a:rPr lang="en-US" sz="2500" dirty="0" err="1" smtClean="0"/>
              <a:t>aliquyam</a:t>
            </a:r>
            <a:r>
              <a:rPr lang="en-US" sz="2500" dirty="0" smtClean="0"/>
              <a:t> </a:t>
            </a:r>
            <a:r>
              <a:rPr lang="en-US" sz="2500" dirty="0" err="1" smtClean="0"/>
              <a:t>erat</a:t>
            </a:r>
            <a:r>
              <a:rPr lang="en-US" sz="2500" dirty="0" smtClean="0"/>
              <a:t>, </a:t>
            </a:r>
            <a:r>
              <a:rPr lang="en-US" sz="2500" dirty="0" err="1" smtClean="0"/>
              <a:t>sed</a:t>
            </a:r>
            <a:r>
              <a:rPr lang="en-US" sz="2500" dirty="0" smtClean="0"/>
              <a:t> </a:t>
            </a:r>
            <a:r>
              <a:rPr lang="en-US" sz="2500" dirty="0" err="1" smtClean="0"/>
              <a:t>diam</a:t>
            </a:r>
            <a:r>
              <a:rPr lang="en-US" sz="2500" dirty="0" smtClean="0"/>
              <a:t> </a:t>
            </a:r>
            <a:r>
              <a:rPr lang="en-US" sz="2500" dirty="0" err="1" smtClean="0"/>
              <a:t>voluptua</a:t>
            </a:r>
            <a:r>
              <a:rPr lang="en-US" sz="2500" dirty="0" smtClean="0"/>
              <a:t>. At </a:t>
            </a:r>
            <a:r>
              <a:rPr lang="en-US" sz="2500" dirty="0" err="1" smtClean="0"/>
              <a:t>vero</a:t>
            </a:r>
            <a:r>
              <a:rPr lang="en-US" sz="2500" dirty="0" smtClean="0"/>
              <a:t> </a:t>
            </a:r>
            <a:r>
              <a:rPr lang="en-US" sz="2500" dirty="0" err="1" smtClean="0"/>
              <a:t>eos</a:t>
            </a:r>
            <a:r>
              <a:rPr lang="en-US" sz="2500" dirty="0" smtClean="0"/>
              <a:t> et </a:t>
            </a:r>
            <a:r>
              <a:rPr lang="en-US" sz="2500" dirty="0" err="1" smtClean="0"/>
              <a:t>accusam</a:t>
            </a:r>
            <a:r>
              <a:rPr lang="en-US" sz="2500" dirty="0" smtClean="0"/>
              <a:t> et </a:t>
            </a:r>
            <a:r>
              <a:rPr lang="en-US" sz="2500" dirty="0" err="1" smtClean="0"/>
              <a:t>justo</a:t>
            </a:r>
            <a:r>
              <a:rPr lang="en-US" sz="2500" dirty="0" smtClean="0"/>
              <a:t> duo </a:t>
            </a:r>
            <a:r>
              <a:rPr lang="en-US" sz="2500" dirty="0" err="1" smtClean="0"/>
              <a:t>dolores</a:t>
            </a:r>
            <a:r>
              <a:rPr lang="en-US" sz="2500" dirty="0" smtClean="0"/>
              <a:t> et </a:t>
            </a:r>
            <a:r>
              <a:rPr lang="en-US" sz="2500" dirty="0" err="1" smtClean="0"/>
              <a:t>ea</a:t>
            </a:r>
            <a:r>
              <a:rPr lang="en-US" sz="2500" dirty="0" smtClean="0"/>
              <a:t> </a:t>
            </a:r>
            <a:r>
              <a:rPr lang="en-US" sz="2500" dirty="0" err="1" smtClean="0"/>
              <a:t>rebum</a:t>
            </a:r>
            <a:r>
              <a:rPr lang="en-US" sz="2500" dirty="0" smtClean="0"/>
              <a:t>. </a:t>
            </a:r>
            <a:endParaRPr lang="en-US" sz="2500" dirty="0"/>
          </a:p>
        </p:txBody>
      </p:sp>
      <p:pic>
        <p:nvPicPr>
          <p:cNvPr id="14" name="Picture 2" descr="Bildergebnis fÃ¼r image placeholde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750582"/>
            <a:ext cx="1295400" cy="971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ontent Placeholder 2"/>
          <p:cNvSpPr txBox="1">
            <a:spLocks/>
          </p:cNvSpPr>
          <p:nvPr/>
        </p:nvSpPr>
        <p:spPr>
          <a:xfrm>
            <a:off x="3276600" y="4007882"/>
            <a:ext cx="5181600" cy="1066799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smtClean="0"/>
              <a:t>Customer support</a:t>
            </a:r>
            <a:r>
              <a:rPr lang="en-US" b="1" dirty="0" smtClean="0"/>
              <a:t>: </a:t>
            </a:r>
            <a:r>
              <a:rPr lang="en-US" sz="2500" dirty="0" err="1" smtClean="0"/>
              <a:t>Lorem</a:t>
            </a:r>
            <a:r>
              <a:rPr lang="en-US" sz="2500" dirty="0" smtClean="0"/>
              <a:t> </a:t>
            </a:r>
            <a:r>
              <a:rPr lang="en-US" sz="2500" dirty="0" err="1" smtClean="0"/>
              <a:t>ipsum</a:t>
            </a:r>
            <a:r>
              <a:rPr lang="en-US" sz="2500" dirty="0" smtClean="0"/>
              <a:t> dolor sit </a:t>
            </a:r>
            <a:r>
              <a:rPr lang="en-US" sz="2500" dirty="0" err="1" smtClean="0"/>
              <a:t>amet</a:t>
            </a:r>
            <a:r>
              <a:rPr lang="en-US" sz="2500" dirty="0" smtClean="0"/>
              <a:t>, </a:t>
            </a:r>
            <a:r>
              <a:rPr lang="en-US" sz="2500" dirty="0" err="1" smtClean="0"/>
              <a:t>consetetur</a:t>
            </a:r>
            <a:r>
              <a:rPr lang="en-US" sz="2500" dirty="0" smtClean="0"/>
              <a:t> </a:t>
            </a:r>
            <a:r>
              <a:rPr lang="en-US" sz="2500" dirty="0" err="1" smtClean="0"/>
              <a:t>sadipscing</a:t>
            </a:r>
            <a:r>
              <a:rPr lang="en-US" sz="2500" dirty="0" smtClean="0"/>
              <a:t> </a:t>
            </a:r>
            <a:r>
              <a:rPr lang="en-US" sz="2500" dirty="0" err="1" smtClean="0"/>
              <a:t>elitr</a:t>
            </a:r>
            <a:r>
              <a:rPr lang="en-US" sz="2500" dirty="0" smtClean="0"/>
              <a:t>, </a:t>
            </a:r>
            <a:r>
              <a:rPr lang="en-US" sz="2500" dirty="0" err="1" smtClean="0"/>
              <a:t>sed</a:t>
            </a:r>
            <a:r>
              <a:rPr lang="en-US" sz="2500" dirty="0" smtClean="0"/>
              <a:t> </a:t>
            </a:r>
            <a:r>
              <a:rPr lang="en-US" sz="2500" dirty="0" err="1" smtClean="0"/>
              <a:t>diam</a:t>
            </a:r>
            <a:r>
              <a:rPr lang="en-US" sz="2500" dirty="0" smtClean="0"/>
              <a:t> </a:t>
            </a:r>
            <a:r>
              <a:rPr lang="en-US" sz="2500" dirty="0" err="1" smtClean="0"/>
              <a:t>nonumy</a:t>
            </a:r>
            <a:r>
              <a:rPr lang="en-US" sz="2500" dirty="0" smtClean="0"/>
              <a:t> </a:t>
            </a:r>
            <a:r>
              <a:rPr lang="en-US" sz="2500" dirty="0" err="1" smtClean="0"/>
              <a:t>eirmod</a:t>
            </a:r>
            <a:r>
              <a:rPr lang="en-US" sz="2500" dirty="0" smtClean="0"/>
              <a:t> </a:t>
            </a:r>
            <a:r>
              <a:rPr lang="en-US" sz="2500" dirty="0" err="1" smtClean="0"/>
              <a:t>tempor</a:t>
            </a:r>
            <a:r>
              <a:rPr lang="en-US" sz="2500" dirty="0" smtClean="0"/>
              <a:t> </a:t>
            </a:r>
            <a:r>
              <a:rPr lang="en-US" sz="2500" dirty="0" err="1" smtClean="0"/>
              <a:t>invidunt</a:t>
            </a:r>
            <a:r>
              <a:rPr lang="en-US" sz="2500" dirty="0" smtClean="0"/>
              <a:t> </a:t>
            </a:r>
            <a:r>
              <a:rPr lang="en-US" sz="2500" dirty="0" err="1" smtClean="0"/>
              <a:t>ut</a:t>
            </a:r>
            <a:r>
              <a:rPr lang="en-US" sz="2500" dirty="0" smtClean="0"/>
              <a:t> </a:t>
            </a:r>
            <a:r>
              <a:rPr lang="en-US" sz="2500" dirty="0" err="1" smtClean="0"/>
              <a:t>labore</a:t>
            </a:r>
            <a:r>
              <a:rPr lang="en-US" sz="2500" dirty="0" smtClean="0"/>
              <a:t> et </a:t>
            </a:r>
            <a:r>
              <a:rPr lang="en-US" sz="2500" dirty="0" err="1" smtClean="0"/>
              <a:t>dolore</a:t>
            </a:r>
            <a:r>
              <a:rPr lang="en-US" sz="2500" dirty="0" smtClean="0"/>
              <a:t> magna </a:t>
            </a:r>
            <a:r>
              <a:rPr lang="en-US" sz="2500" dirty="0" err="1" smtClean="0"/>
              <a:t>aliquyam</a:t>
            </a:r>
            <a:r>
              <a:rPr lang="en-US" sz="2500" dirty="0" smtClean="0"/>
              <a:t> </a:t>
            </a:r>
            <a:r>
              <a:rPr lang="en-US" sz="2500" dirty="0" err="1" smtClean="0"/>
              <a:t>erat</a:t>
            </a:r>
            <a:r>
              <a:rPr lang="en-US" sz="2500" dirty="0" smtClean="0"/>
              <a:t>, </a:t>
            </a:r>
            <a:r>
              <a:rPr lang="en-US" sz="2500" dirty="0" err="1" smtClean="0"/>
              <a:t>sed</a:t>
            </a:r>
            <a:r>
              <a:rPr lang="en-US" sz="2500" dirty="0" smtClean="0"/>
              <a:t> </a:t>
            </a:r>
            <a:r>
              <a:rPr lang="en-US" sz="2500" dirty="0" err="1" smtClean="0"/>
              <a:t>diam</a:t>
            </a:r>
            <a:r>
              <a:rPr lang="en-US" sz="2500" dirty="0" smtClean="0"/>
              <a:t> </a:t>
            </a:r>
            <a:r>
              <a:rPr lang="en-US" sz="2500" dirty="0" err="1" smtClean="0"/>
              <a:t>voluptua</a:t>
            </a:r>
            <a:r>
              <a:rPr lang="en-US" sz="2500" dirty="0" smtClean="0"/>
              <a:t>. At </a:t>
            </a:r>
            <a:r>
              <a:rPr lang="en-US" sz="2500" dirty="0" err="1" smtClean="0"/>
              <a:t>vero</a:t>
            </a:r>
            <a:r>
              <a:rPr lang="en-US" sz="2500" dirty="0" smtClean="0"/>
              <a:t> </a:t>
            </a:r>
            <a:r>
              <a:rPr lang="en-US" sz="2500" dirty="0" err="1" smtClean="0"/>
              <a:t>eos</a:t>
            </a:r>
            <a:r>
              <a:rPr lang="en-US" sz="2500" dirty="0" smtClean="0"/>
              <a:t> et </a:t>
            </a:r>
            <a:r>
              <a:rPr lang="en-US" sz="2500" dirty="0" err="1" smtClean="0"/>
              <a:t>accusam</a:t>
            </a:r>
            <a:r>
              <a:rPr lang="en-US" sz="2500" dirty="0" smtClean="0"/>
              <a:t> et </a:t>
            </a:r>
            <a:r>
              <a:rPr lang="en-US" sz="2500" dirty="0" err="1" smtClean="0"/>
              <a:t>justo</a:t>
            </a:r>
            <a:r>
              <a:rPr lang="en-US" sz="2500" dirty="0" smtClean="0"/>
              <a:t> duo </a:t>
            </a:r>
            <a:r>
              <a:rPr lang="en-US" sz="2500" dirty="0" err="1" smtClean="0"/>
              <a:t>dolores</a:t>
            </a:r>
            <a:r>
              <a:rPr lang="en-US" sz="2500" dirty="0" smtClean="0"/>
              <a:t> et </a:t>
            </a:r>
            <a:r>
              <a:rPr lang="en-US" sz="2500" dirty="0" err="1" smtClean="0"/>
              <a:t>ea</a:t>
            </a:r>
            <a:r>
              <a:rPr lang="en-US" sz="2500" dirty="0" smtClean="0"/>
              <a:t> </a:t>
            </a:r>
            <a:r>
              <a:rPr lang="en-US" sz="2500" dirty="0" err="1" smtClean="0"/>
              <a:t>rebum</a:t>
            </a:r>
            <a:r>
              <a:rPr lang="en-US" sz="2500" dirty="0" smtClean="0"/>
              <a:t>. </a:t>
            </a:r>
            <a:endParaRPr lang="en-US" sz="2500" dirty="0"/>
          </a:p>
        </p:txBody>
      </p:sp>
      <p:pic>
        <p:nvPicPr>
          <p:cNvPr id="16" name="Picture 2" descr="Bildergebnis fÃ¼r image placeholde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007882"/>
            <a:ext cx="1295400" cy="971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241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Our processes and way of working (2)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57200" y="112395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&lt;Short description of the processes and methodologies you use to run projects&gt;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276600" y="1493282"/>
            <a:ext cx="5181600" cy="1066799"/>
          </a:xfrm>
          <a:prstGeom prst="rect">
            <a:avLst/>
          </a:prstGeom>
        </p:spPr>
        <p:txBody>
          <a:bodyPr>
            <a:normAutofit fontScale="5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b="1" dirty="0" smtClean="0"/>
              <a:t>Client reporting: </a:t>
            </a:r>
            <a:r>
              <a:rPr lang="en-US" sz="2500" dirty="0" err="1" smtClean="0"/>
              <a:t>Lorem</a:t>
            </a:r>
            <a:r>
              <a:rPr lang="en-US" sz="2500" dirty="0" smtClean="0"/>
              <a:t> </a:t>
            </a:r>
            <a:r>
              <a:rPr lang="en-US" sz="2500" dirty="0" err="1" smtClean="0"/>
              <a:t>ipsum</a:t>
            </a:r>
            <a:r>
              <a:rPr lang="en-US" sz="2500" dirty="0" smtClean="0"/>
              <a:t> dolor sit </a:t>
            </a:r>
            <a:r>
              <a:rPr lang="en-US" sz="2500" dirty="0" err="1" smtClean="0"/>
              <a:t>amet</a:t>
            </a:r>
            <a:r>
              <a:rPr lang="en-US" sz="2500" dirty="0" smtClean="0"/>
              <a:t>, </a:t>
            </a:r>
            <a:r>
              <a:rPr lang="en-US" sz="2500" dirty="0" err="1" smtClean="0"/>
              <a:t>consetetur</a:t>
            </a:r>
            <a:r>
              <a:rPr lang="en-US" sz="2500" dirty="0" smtClean="0"/>
              <a:t> </a:t>
            </a:r>
            <a:r>
              <a:rPr lang="en-US" sz="2500" dirty="0" err="1" smtClean="0"/>
              <a:t>sadipscing</a:t>
            </a:r>
            <a:r>
              <a:rPr lang="en-US" sz="2500" dirty="0" smtClean="0"/>
              <a:t> </a:t>
            </a:r>
            <a:r>
              <a:rPr lang="en-US" sz="2500" dirty="0" err="1" smtClean="0"/>
              <a:t>elitr</a:t>
            </a:r>
            <a:r>
              <a:rPr lang="en-US" sz="2500" dirty="0" smtClean="0"/>
              <a:t>, </a:t>
            </a:r>
            <a:r>
              <a:rPr lang="en-US" sz="2500" dirty="0" err="1" smtClean="0"/>
              <a:t>sed</a:t>
            </a:r>
            <a:r>
              <a:rPr lang="en-US" sz="2500" dirty="0" smtClean="0"/>
              <a:t> </a:t>
            </a:r>
            <a:r>
              <a:rPr lang="en-US" sz="2500" dirty="0" err="1" smtClean="0"/>
              <a:t>diam</a:t>
            </a:r>
            <a:r>
              <a:rPr lang="en-US" sz="2500" dirty="0" smtClean="0"/>
              <a:t> </a:t>
            </a:r>
            <a:r>
              <a:rPr lang="en-US" sz="2500" dirty="0" err="1" smtClean="0"/>
              <a:t>nonumy</a:t>
            </a:r>
            <a:r>
              <a:rPr lang="en-US" sz="2500" dirty="0" smtClean="0"/>
              <a:t> </a:t>
            </a:r>
            <a:r>
              <a:rPr lang="en-US" sz="2500" dirty="0" err="1" smtClean="0"/>
              <a:t>eirmod</a:t>
            </a:r>
            <a:r>
              <a:rPr lang="en-US" sz="2500" dirty="0" smtClean="0"/>
              <a:t> </a:t>
            </a:r>
            <a:r>
              <a:rPr lang="en-US" sz="2500" dirty="0" err="1" smtClean="0"/>
              <a:t>tempor</a:t>
            </a:r>
            <a:r>
              <a:rPr lang="en-US" sz="2500" dirty="0" smtClean="0"/>
              <a:t> </a:t>
            </a:r>
            <a:r>
              <a:rPr lang="en-US" sz="2500" dirty="0" err="1" smtClean="0"/>
              <a:t>invidunt</a:t>
            </a:r>
            <a:r>
              <a:rPr lang="en-US" sz="2500" dirty="0" smtClean="0"/>
              <a:t> </a:t>
            </a:r>
            <a:r>
              <a:rPr lang="en-US" sz="2500" dirty="0" err="1" smtClean="0"/>
              <a:t>ut</a:t>
            </a:r>
            <a:r>
              <a:rPr lang="en-US" sz="2500" dirty="0" smtClean="0"/>
              <a:t> </a:t>
            </a:r>
            <a:r>
              <a:rPr lang="en-US" sz="2500" dirty="0" err="1" smtClean="0"/>
              <a:t>labore</a:t>
            </a:r>
            <a:r>
              <a:rPr lang="en-US" sz="2500" dirty="0" smtClean="0"/>
              <a:t> et </a:t>
            </a:r>
            <a:r>
              <a:rPr lang="en-US" sz="2500" dirty="0" err="1" smtClean="0"/>
              <a:t>dolore</a:t>
            </a:r>
            <a:r>
              <a:rPr lang="en-US" sz="2500" dirty="0" smtClean="0"/>
              <a:t> magna </a:t>
            </a:r>
            <a:r>
              <a:rPr lang="en-US" sz="2500" dirty="0" err="1" smtClean="0"/>
              <a:t>aliquyam</a:t>
            </a:r>
            <a:r>
              <a:rPr lang="en-US" sz="2500" dirty="0" smtClean="0"/>
              <a:t> </a:t>
            </a:r>
            <a:r>
              <a:rPr lang="en-US" sz="2500" dirty="0" err="1" smtClean="0"/>
              <a:t>erat</a:t>
            </a:r>
            <a:r>
              <a:rPr lang="en-US" sz="2500" dirty="0" smtClean="0"/>
              <a:t>, </a:t>
            </a:r>
            <a:r>
              <a:rPr lang="en-US" sz="2500" dirty="0" err="1" smtClean="0"/>
              <a:t>sed</a:t>
            </a:r>
            <a:r>
              <a:rPr lang="en-US" sz="2500" dirty="0" smtClean="0"/>
              <a:t> </a:t>
            </a:r>
            <a:r>
              <a:rPr lang="en-US" sz="2500" dirty="0" err="1" smtClean="0"/>
              <a:t>diam</a:t>
            </a:r>
            <a:r>
              <a:rPr lang="en-US" sz="2500" dirty="0" smtClean="0"/>
              <a:t> </a:t>
            </a:r>
            <a:r>
              <a:rPr lang="en-US" sz="2500" dirty="0" err="1" smtClean="0"/>
              <a:t>voluptua</a:t>
            </a:r>
            <a:r>
              <a:rPr lang="en-US" sz="2500" dirty="0" smtClean="0"/>
              <a:t>. At </a:t>
            </a:r>
            <a:r>
              <a:rPr lang="en-US" sz="2500" dirty="0" err="1" smtClean="0"/>
              <a:t>vero</a:t>
            </a:r>
            <a:r>
              <a:rPr lang="en-US" sz="2500" dirty="0" smtClean="0"/>
              <a:t> </a:t>
            </a:r>
            <a:r>
              <a:rPr lang="en-US" sz="2500" dirty="0" err="1" smtClean="0"/>
              <a:t>eos</a:t>
            </a:r>
            <a:r>
              <a:rPr lang="en-US" sz="2500" dirty="0" smtClean="0"/>
              <a:t> et </a:t>
            </a:r>
            <a:r>
              <a:rPr lang="en-US" sz="2500" dirty="0" err="1" smtClean="0"/>
              <a:t>accusam</a:t>
            </a:r>
            <a:r>
              <a:rPr lang="en-US" sz="2500" dirty="0" smtClean="0"/>
              <a:t> et </a:t>
            </a:r>
            <a:r>
              <a:rPr lang="en-US" sz="2500" dirty="0" err="1" smtClean="0"/>
              <a:t>justo</a:t>
            </a:r>
            <a:r>
              <a:rPr lang="en-US" sz="2500" dirty="0" smtClean="0"/>
              <a:t> duo </a:t>
            </a:r>
            <a:r>
              <a:rPr lang="en-US" sz="2500" dirty="0" err="1" smtClean="0"/>
              <a:t>dolores</a:t>
            </a:r>
            <a:r>
              <a:rPr lang="en-US" sz="2500" dirty="0" smtClean="0"/>
              <a:t> et </a:t>
            </a:r>
            <a:r>
              <a:rPr lang="en-US" sz="2500" dirty="0" err="1" smtClean="0"/>
              <a:t>ea</a:t>
            </a:r>
            <a:r>
              <a:rPr lang="en-US" sz="2500" dirty="0" smtClean="0"/>
              <a:t> </a:t>
            </a:r>
            <a:r>
              <a:rPr lang="en-US" sz="2500" dirty="0" err="1" smtClean="0"/>
              <a:t>rebum</a:t>
            </a:r>
            <a:r>
              <a:rPr lang="en-US" sz="2500" dirty="0" smtClean="0"/>
              <a:t>. </a:t>
            </a:r>
            <a:endParaRPr lang="en-US" sz="2500" dirty="0"/>
          </a:p>
        </p:txBody>
      </p:sp>
      <p:pic>
        <p:nvPicPr>
          <p:cNvPr id="12" name="Picture 2" descr="Bildergebnis fÃ¼r image placeholde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93282"/>
            <a:ext cx="1295400" cy="971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ontent Placeholder 2"/>
          <p:cNvSpPr txBox="1">
            <a:spLocks/>
          </p:cNvSpPr>
          <p:nvPr/>
        </p:nvSpPr>
        <p:spPr>
          <a:xfrm>
            <a:off x="3276600" y="2750582"/>
            <a:ext cx="5181600" cy="1066799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smtClean="0"/>
              <a:t>Change Management</a:t>
            </a:r>
            <a:r>
              <a:rPr lang="en-US" b="1" dirty="0" smtClean="0"/>
              <a:t>: </a:t>
            </a:r>
            <a:r>
              <a:rPr lang="en-US" sz="2500" dirty="0" err="1" smtClean="0"/>
              <a:t>Lorem</a:t>
            </a:r>
            <a:r>
              <a:rPr lang="en-US" sz="2500" dirty="0" smtClean="0"/>
              <a:t> </a:t>
            </a:r>
            <a:r>
              <a:rPr lang="en-US" sz="2500" dirty="0" err="1" smtClean="0"/>
              <a:t>ipsum</a:t>
            </a:r>
            <a:r>
              <a:rPr lang="en-US" sz="2500" dirty="0" smtClean="0"/>
              <a:t> dolor sit </a:t>
            </a:r>
            <a:r>
              <a:rPr lang="en-US" sz="2500" dirty="0" err="1" smtClean="0"/>
              <a:t>amet</a:t>
            </a:r>
            <a:r>
              <a:rPr lang="en-US" sz="2500" dirty="0" smtClean="0"/>
              <a:t>, </a:t>
            </a:r>
            <a:r>
              <a:rPr lang="en-US" sz="2500" dirty="0" err="1" smtClean="0"/>
              <a:t>consetetur</a:t>
            </a:r>
            <a:r>
              <a:rPr lang="en-US" sz="2500" dirty="0" smtClean="0"/>
              <a:t> </a:t>
            </a:r>
            <a:r>
              <a:rPr lang="en-US" sz="2500" dirty="0" err="1" smtClean="0"/>
              <a:t>sadipscing</a:t>
            </a:r>
            <a:r>
              <a:rPr lang="en-US" sz="2500" dirty="0" smtClean="0"/>
              <a:t> </a:t>
            </a:r>
            <a:r>
              <a:rPr lang="en-US" sz="2500" dirty="0" err="1" smtClean="0"/>
              <a:t>elitr</a:t>
            </a:r>
            <a:r>
              <a:rPr lang="en-US" sz="2500" dirty="0" smtClean="0"/>
              <a:t>, </a:t>
            </a:r>
            <a:r>
              <a:rPr lang="en-US" sz="2500" dirty="0" err="1" smtClean="0"/>
              <a:t>sed</a:t>
            </a:r>
            <a:r>
              <a:rPr lang="en-US" sz="2500" dirty="0" smtClean="0"/>
              <a:t> </a:t>
            </a:r>
            <a:r>
              <a:rPr lang="en-US" sz="2500" dirty="0" err="1" smtClean="0"/>
              <a:t>diam</a:t>
            </a:r>
            <a:r>
              <a:rPr lang="en-US" sz="2500" dirty="0" smtClean="0"/>
              <a:t> </a:t>
            </a:r>
            <a:r>
              <a:rPr lang="en-US" sz="2500" dirty="0" err="1" smtClean="0"/>
              <a:t>nonumy</a:t>
            </a:r>
            <a:r>
              <a:rPr lang="en-US" sz="2500" dirty="0" smtClean="0"/>
              <a:t> </a:t>
            </a:r>
            <a:r>
              <a:rPr lang="en-US" sz="2500" dirty="0" err="1" smtClean="0"/>
              <a:t>eirmod</a:t>
            </a:r>
            <a:r>
              <a:rPr lang="en-US" sz="2500" dirty="0" smtClean="0"/>
              <a:t> </a:t>
            </a:r>
            <a:r>
              <a:rPr lang="en-US" sz="2500" dirty="0" err="1" smtClean="0"/>
              <a:t>tempor</a:t>
            </a:r>
            <a:r>
              <a:rPr lang="en-US" sz="2500" dirty="0" smtClean="0"/>
              <a:t> </a:t>
            </a:r>
            <a:r>
              <a:rPr lang="en-US" sz="2500" dirty="0" err="1" smtClean="0"/>
              <a:t>invidunt</a:t>
            </a:r>
            <a:r>
              <a:rPr lang="en-US" sz="2500" dirty="0" smtClean="0"/>
              <a:t> </a:t>
            </a:r>
            <a:r>
              <a:rPr lang="en-US" sz="2500" dirty="0" err="1" smtClean="0"/>
              <a:t>ut</a:t>
            </a:r>
            <a:r>
              <a:rPr lang="en-US" sz="2500" dirty="0" smtClean="0"/>
              <a:t> </a:t>
            </a:r>
            <a:r>
              <a:rPr lang="en-US" sz="2500" dirty="0" err="1" smtClean="0"/>
              <a:t>labore</a:t>
            </a:r>
            <a:r>
              <a:rPr lang="en-US" sz="2500" dirty="0" smtClean="0"/>
              <a:t> et </a:t>
            </a:r>
            <a:r>
              <a:rPr lang="en-US" sz="2500" dirty="0" err="1" smtClean="0"/>
              <a:t>dolore</a:t>
            </a:r>
            <a:r>
              <a:rPr lang="en-US" sz="2500" dirty="0" smtClean="0"/>
              <a:t> magna </a:t>
            </a:r>
            <a:r>
              <a:rPr lang="en-US" sz="2500" dirty="0" err="1" smtClean="0"/>
              <a:t>aliquyam</a:t>
            </a:r>
            <a:r>
              <a:rPr lang="en-US" sz="2500" dirty="0" smtClean="0"/>
              <a:t> </a:t>
            </a:r>
            <a:r>
              <a:rPr lang="en-US" sz="2500" dirty="0" err="1" smtClean="0"/>
              <a:t>erat</a:t>
            </a:r>
            <a:r>
              <a:rPr lang="en-US" sz="2500" dirty="0" smtClean="0"/>
              <a:t>, </a:t>
            </a:r>
            <a:r>
              <a:rPr lang="en-US" sz="2500" dirty="0" err="1" smtClean="0"/>
              <a:t>sed</a:t>
            </a:r>
            <a:r>
              <a:rPr lang="en-US" sz="2500" dirty="0" smtClean="0"/>
              <a:t> </a:t>
            </a:r>
            <a:r>
              <a:rPr lang="en-US" sz="2500" dirty="0" err="1" smtClean="0"/>
              <a:t>diam</a:t>
            </a:r>
            <a:r>
              <a:rPr lang="en-US" sz="2500" dirty="0" smtClean="0"/>
              <a:t> </a:t>
            </a:r>
            <a:r>
              <a:rPr lang="en-US" sz="2500" dirty="0" err="1" smtClean="0"/>
              <a:t>voluptua</a:t>
            </a:r>
            <a:r>
              <a:rPr lang="en-US" sz="2500" dirty="0" smtClean="0"/>
              <a:t>. At </a:t>
            </a:r>
            <a:r>
              <a:rPr lang="en-US" sz="2500" dirty="0" err="1" smtClean="0"/>
              <a:t>vero</a:t>
            </a:r>
            <a:r>
              <a:rPr lang="en-US" sz="2500" dirty="0" smtClean="0"/>
              <a:t> </a:t>
            </a:r>
            <a:r>
              <a:rPr lang="en-US" sz="2500" dirty="0" err="1" smtClean="0"/>
              <a:t>eos</a:t>
            </a:r>
            <a:r>
              <a:rPr lang="en-US" sz="2500" dirty="0" smtClean="0"/>
              <a:t> et </a:t>
            </a:r>
            <a:r>
              <a:rPr lang="en-US" sz="2500" dirty="0" err="1" smtClean="0"/>
              <a:t>accusam</a:t>
            </a:r>
            <a:r>
              <a:rPr lang="en-US" sz="2500" dirty="0" smtClean="0"/>
              <a:t> et </a:t>
            </a:r>
            <a:r>
              <a:rPr lang="en-US" sz="2500" dirty="0" err="1" smtClean="0"/>
              <a:t>justo</a:t>
            </a:r>
            <a:r>
              <a:rPr lang="en-US" sz="2500" dirty="0" smtClean="0"/>
              <a:t> duo </a:t>
            </a:r>
            <a:r>
              <a:rPr lang="en-US" sz="2500" dirty="0" err="1" smtClean="0"/>
              <a:t>dolores</a:t>
            </a:r>
            <a:r>
              <a:rPr lang="en-US" sz="2500" dirty="0" smtClean="0"/>
              <a:t> et </a:t>
            </a:r>
            <a:r>
              <a:rPr lang="en-US" sz="2500" dirty="0" err="1" smtClean="0"/>
              <a:t>ea</a:t>
            </a:r>
            <a:r>
              <a:rPr lang="en-US" sz="2500" dirty="0" smtClean="0"/>
              <a:t> </a:t>
            </a:r>
            <a:r>
              <a:rPr lang="en-US" sz="2500" dirty="0" err="1" smtClean="0"/>
              <a:t>rebum</a:t>
            </a:r>
            <a:r>
              <a:rPr lang="en-US" sz="2500" dirty="0" smtClean="0"/>
              <a:t>. </a:t>
            </a:r>
            <a:endParaRPr lang="en-US" sz="2500" dirty="0"/>
          </a:p>
        </p:txBody>
      </p:sp>
      <p:pic>
        <p:nvPicPr>
          <p:cNvPr id="14" name="Picture 2" descr="Bildergebnis fÃ¼r image placeholde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750582"/>
            <a:ext cx="1295400" cy="971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ontent Placeholder 2"/>
          <p:cNvSpPr txBox="1">
            <a:spLocks/>
          </p:cNvSpPr>
          <p:nvPr/>
        </p:nvSpPr>
        <p:spPr>
          <a:xfrm>
            <a:off x="3276600" y="4007882"/>
            <a:ext cx="5181600" cy="1066799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&lt;any other service&gt;</a:t>
            </a:r>
            <a:r>
              <a:rPr lang="en-US" b="1" dirty="0" smtClean="0"/>
              <a:t>: </a:t>
            </a:r>
            <a:r>
              <a:rPr lang="en-US" sz="2500" dirty="0" err="1" smtClean="0"/>
              <a:t>Lorem</a:t>
            </a:r>
            <a:r>
              <a:rPr lang="en-US" sz="2500" dirty="0" smtClean="0"/>
              <a:t> </a:t>
            </a:r>
            <a:r>
              <a:rPr lang="en-US" sz="2500" dirty="0" err="1" smtClean="0"/>
              <a:t>ipsum</a:t>
            </a:r>
            <a:r>
              <a:rPr lang="en-US" sz="2500" dirty="0" smtClean="0"/>
              <a:t> dolor sit </a:t>
            </a:r>
            <a:r>
              <a:rPr lang="en-US" sz="2500" dirty="0" err="1" smtClean="0"/>
              <a:t>amet</a:t>
            </a:r>
            <a:r>
              <a:rPr lang="en-US" sz="2500" dirty="0" smtClean="0"/>
              <a:t>, </a:t>
            </a:r>
            <a:r>
              <a:rPr lang="en-US" sz="2500" dirty="0" err="1" smtClean="0"/>
              <a:t>consetetur</a:t>
            </a:r>
            <a:r>
              <a:rPr lang="en-US" sz="2500" dirty="0" smtClean="0"/>
              <a:t> </a:t>
            </a:r>
            <a:r>
              <a:rPr lang="en-US" sz="2500" dirty="0" err="1" smtClean="0"/>
              <a:t>sadipscing</a:t>
            </a:r>
            <a:r>
              <a:rPr lang="en-US" sz="2500" dirty="0" smtClean="0"/>
              <a:t> </a:t>
            </a:r>
            <a:r>
              <a:rPr lang="en-US" sz="2500" dirty="0" err="1" smtClean="0"/>
              <a:t>elitr</a:t>
            </a:r>
            <a:r>
              <a:rPr lang="en-US" sz="2500" dirty="0" smtClean="0"/>
              <a:t>, </a:t>
            </a:r>
            <a:r>
              <a:rPr lang="en-US" sz="2500" dirty="0" err="1" smtClean="0"/>
              <a:t>sed</a:t>
            </a:r>
            <a:r>
              <a:rPr lang="en-US" sz="2500" dirty="0" smtClean="0"/>
              <a:t> </a:t>
            </a:r>
            <a:r>
              <a:rPr lang="en-US" sz="2500" dirty="0" err="1" smtClean="0"/>
              <a:t>diam</a:t>
            </a:r>
            <a:r>
              <a:rPr lang="en-US" sz="2500" dirty="0" smtClean="0"/>
              <a:t> </a:t>
            </a:r>
            <a:r>
              <a:rPr lang="en-US" sz="2500" dirty="0" err="1" smtClean="0"/>
              <a:t>nonumy</a:t>
            </a:r>
            <a:r>
              <a:rPr lang="en-US" sz="2500" dirty="0" smtClean="0"/>
              <a:t> </a:t>
            </a:r>
            <a:r>
              <a:rPr lang="en-US" sz="2500" dirty="0" err="1" smtClean="0"/>
              <a:t>eirmod</a:t>
            </a:r>
            <a:r>
              <a:rPr lang="en-US" sz="2500" dirty="0" smtClean="0"/>
              <a:t> </a:t>
            </a:r>
            <a:r>
              <a:rPr lang="en-US" sz="2500" dirty="0" err="1" smtClean="0"/>
              <a:t>tempor</a:t>
            </a:r>
            <a:r>
              <a:rPr lang="en-US" sz="2500" dirty="0" smtClean="0"/>
              <a:t> </a:t>
            </a:r>
            <a:r>
              <a:rPr lang="en-US" sz="2500" dirty="0" err="1" smtClean="0"/>
              <a:t>invidunt</a:t>
            </a:r>
            <a:r>
              <a:rPr lang="en-US" sz="2500" dirty="0" smtClean="0"/>
              <a:t> </a:t>
            </a:r>
            <a:r>
              <a:rPr lang="en-US" sz="2500" dirty="0" err="1" smtClean="0"/>
              <a:t>ut</a:t>
            </a:r>
            <a:r>
              <a:rPr lang="en-US" sz="2500" dirty="0" smtClean="0"/>
              <a:t> </a:t>
            </a:r>
            <a:r>
              <a:rPr lang="en-US" sz="2500" dirty="0" err="1" smtClean="0"/>
              <a:t>labore</a:t>
            </a:r>
            <a:r>
              <a:rPr lang="en-US" sz="2500" dirty="0" smtClean="0"/>
              <a:t> et </a:t>
            </a:r>
            <a:r>
              <a:rPr lang="en-US" sz="2500" dirty="0" err="1" smtClean="0"/>
              <a:t>dolore</a:t>
            </a:r>
            <a:r>
              <a:rPr lang="en-US" sz="2500" dirty="0" smtClean="0"/>
              <a:t> magna </a:t>
            </a:r>
            <a:r>
              <a:rPr lang="en-US" sz="2500" dirty="0" err="1" smtClean="0"/>
              <a:t>aliquyam</a:t>
            </a:r>
            <a:r>
              <a:rPr lang="en-US" sz="2500" dirty="0" smtClean="0"/>
              <a:t> </a:t>
            </a:r>
            <a:r>
              <a:rPr lang="en-US" sz="2500" dirty="0" err="1" smtClean="0"/>
              <a:t>erat</a:t>
            </a:r>
            <a:r>
              <a:rPr lang="en-US" sz="2500" dirty="0" smtClean="0"/>
              <a:t>, </a:t>
            </a:r>
            <a:r>
              <a:rPr lang="en-US" sz="2500" dirty="0" err="1" smtClean="0"/>
              <a:t>sed</a:t>
            </a:r>
            <a:r>
              <a:rPr lang="en-US" sz="2500" dirty="0" smtClean="0"/>
              <a:t> </a:t>
            </a:r>
            <a:r>
              <a:rPr lang="en-US" sz="2500" dirty="0" err="1" smtClean="0"/>
              <a:t>diam</a:t>
            </a:r>
            <a:r>
              <a:rPr lang="en-US" sz="2500" dirty="0" smtClean="0"/>
              <a:t> </a:t>
            </a:r>
            <a:r>
              <a:rPr lang="en-US" sz="2500" dirty="0" err="1" smtClean="0"/>
              <a:t>voluptua</a:t>
            </a:r>
            <a:r>
              <a:rPr lang="en-US" sz="2500" dirty="0" smtClean="0"/>
              <a:t>. At </a:t>
            </a:r>
            <a:r>
              <a:rPr lang="en-US" sz="2500" dirty="0" err="1" smtClean="0"/>
              <a:t>vero</a:t>
            </a:r>
            <a:r>
              <a:rPr lang="en-US" sz="2500" dirty="0" smtClean="0"/>
              <a:t> </a:t>
            </a:r>
            <a:r>
              <a:rPr lang="en-US" sz="2500" dirty="0" err="1" smtClean="0"/>
              <a:t>eos</a:t>
            </a:r>
            <a:r>
              <a:rPr lang="en-US" sz="2500" dirty="0" smtClean="0"/>
              <a:t> et </a:t>
            </a:r>
            <a:r>
              <a:rPr lang="en-US" sz="2500" dirty="0" err="1" smtClean="0"/>
              <a:t>accusam</a:t>
            </a:r>
            <a:r>
              <a:rPr lang="en-US" sz="2500" dirty="0" smtClean="0"/>
              <a:t> et </a:t>
            </a:r>
            <a:r>
              <a:rPr lang="en-US" sz="2500" dirty="0" err="1" smtClean="0"/>
              <a:t>justo</a:t>
            </a:r>
            <a:r>
              <a:rPr lang="en-US" sz="2500" dirty="0" smtClean="0"/>
              <a:t> duo </a:t>
            </a:r>
            <a:r>
              <a:rPr lang="en-US" sz="2500" dirty="0" err="1" smtClean="0"/>
              <a:t>dolores</a:t>
            </a:r>
            <a:r>
              <a:rPr lang="en-US" sz="2500" dirty="0" smtClean="0"/>
              <a:t> et </a:t>
            </a:r>
            <a:r>
              <a:rPr lang="en-US" sz="2500" dirty="0" err="1" smtClean="0"/>
              <a:t>ea</a:t>
            </a:r>
            <a:r>
              <a:rPr lang="en-US" sz="2500" dirty="0" smtClean="0"/>
              <a:t> </a:t>
            </a:r>
            <a:r>
              <a:rPr lang="en-US" sz="2500" dirty="0" err="1" smtClean="0"/>
              <a:t>rebum</a:t>
            </a:r>
            <a:r>
              <a:rPr lang="en-US" sz="2500" dirty="0" smtClean="0"/>
              <a:t>. </a:t>
            </a:r>
            <a:endParaRPr lang="en-US" sz="2500" dirty="0"/>
          </a:p>
        </p:txBody>
      </p:sp>
      <p:pic>
        <p:nvPicPr>
          <p:cNvPr id="16" name="Picture 2" descr="Bildergebnis fÃ¼r image placeholde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007882"/>
            <a:ext cx="1295400" cy="971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5238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our satisfied customers say of us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57200" y="112395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&lt;read what our customers say about us…&gt;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276600" y="1493282"/>
            <a:ext cx="5181600" cy="1066799"/>
          </a:xfrm>
          <a:prstGeom prst="rect">
            <a:avLst/>
          </a:prstGeom>
        </p:spPr>
        <p:txBody>
          <a:bodyPr>
            <a:normAutofit fontScale="6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b="1" dirty="0" smtClean="0"/>
              <a:t>Customer #1: </a:t>
            </a:r>
            <a:r>
              <a:rPr lang="en-US" sz="2500" dirty="0" err="1" smtClean="0"/>
              <a:t>Lorem</a:t>
            </a:r>
            <a:r>
              <a:rPr lang="en-US" sz="2500" dirty="0" smtClean="0"/>
              <a:t> </a:t>
            </a:r>
            <a:r>
              <a:rPr lang="en-US" sz="2500" dirty="0" err="1" smtClean="0"/>
              <a:t>ipsum</a:t>
            </a:r>
            <a:r>
              <a:rPr lang="en-US" sz="2500" dirty="0" smtClean="0"/>
              <a:t> dolor sit </a:t>
            </a:r>
            <a:r>
              <a:rPr lang="en-US" sz="2500" dirty="0" err="1" smtClean="0"/>
              <a:t>amet</a:t>
            </a:r>
            <a:r>
              <a:rPr lang="en-US" sz="2500" dirty="0" smtClean="0"/>
              <a:t>, </a:t>
            </a:r>
            <a:r>
              <a:rPr lang="en-US" sz="2500" dirty="0" err="1" smtClean="0"/>
              <a:t>consetetur</a:t>
            </a:r>
            <a:r>
              <a:rPr lang="en-US" sz="2500" dirty="0" smtClean="0"/>
              <a:t> </a:t>
            </a:r>
            <a:r>
              <a:rPr lang="en-US" sz="2500" dirty="0" err="1" smtClean="0"/>
              <a:t>sadipscing</a:t>
            </a:r>
            <a:r>
              <a:rPr lang="en-US" sz="2500" dirty="0" smtClean="0"/>
              <a:t> </a:t>
            </a:r>
            <a:r>
              <a:rPr lang="en-US" sz="2500" dirty="0" err="1" smtClean="0"/>
              <a:t>elitr</a:t>
            </a:r>
            <a:r>
              <a:rPr lang="en-US" sz="2500" dirty="0" smtClean="0"/>
              <a:t>, </a:t>
            </a:r>
            <a:r>
              <a:rPr lang="en-US" sz="2500" dirty="0" err="1" smtClean="0"/>
              <a:t>sed</a:t>
            </a:r>
            <a:r>
              <a:rPr lang="en-US" sz="2500" dirty="0" smtClean="0"/>
              <a:t> </a:t>
            </a:r>
            <a:r>
              <a:rPr lang="en-US" sz="2500" dirty="0" err="1" smtClean="0"/>
              <a:t>diam</a:t>
            </a:r>
            <a:r>
              <a:rPr lang="en-US" sz="2500" dirty="0" smtClean="0"/>
              <a:t> </a:t>
            </a:r>
            <a:r>
              <a:rPr lang="en-US" sz="2500" dirty="0" err="1" smtClean="0"/>
              <a:t>nonumy</a:t>
            </a:r>
            <a:r>
              <a:rPr lang="en-US" sz="2500" dirty="0" smtClean="0"/>
              <a:t> </a:t>
            </a:r>
            <a:r>
              <a:rPr lang="en-US" sz="2500" dirty="0" err="1" smtClean="0"/>
              <a:t>eirmod</a:t>
            </a:r>
            <a:r>
              <a:rPr lang="en-US" sz="2500" dirty="0" smtClean="0"/>
              <a:t> </a:t>
            </a:r>
            <a:r>
              <a:rPr lang="en-US" sz="2500" dirty="0" err="1" smtClean="0"/>
              <a:t>tempor</a:t>
            </a:r>
            <a:r>
              <a:rPr lang="en-US" sz="2500" dirty="0" smtClean="0"/>
              <a:t> </a:t>
            </a:r>
            <a:r>
              <a:rPr lang="en-US" sz="2500" dirty="0" err="1" smtClean="0"/>
              <a:t>invidunt</a:t>
            </a:r>
            <a:r>
              <a:rPr lang="en-US" sz="2500" dirty="0" smtClean="0"/>
              <a:t> </a:t>
            </a:r>
            <a:r>
              <a:rPr lang="en-US" sz="2500" dirty="0" err="1" smtClean="0"/>
              <a:t>ut</a:t>
            </a:r>
            <a:r>
              <a:rPr lang="en-US" sz="2500" dirty="0" smtClean="0"/>
              <a:t> </a:t>
            </a:r>
            <a:r>
              <a:rPr lang="en-US" sz="2500" dirty="0" err="1" smtClean="0"/>
              <a:t>labore</a:t>
            </a:r>
            <a:r>
              <a:rPr lang="en-US" sz="2500" dirty="0" smtClean="0"/>
              <a:t> et </a:t>
            </a:r>
            <a:r>
              <a:rPr lang="en-US" sz="2500" dirty="0" err="1" smtClean="0"/>
              <a:t>dolore</a:t>
            </a:r>
            <a:r>
              <a:rPr lang="en-US" sz="2500" dirty="0" smtClean="0"/>
              <a:t> magna </a:t>
            </a:r>
            <a:r>
              <a:rPr lang="en-US" sz="2500" dirty="0" err="1" smtClean="0"/>
              <a:t>aliquyam</a:t>
            </a:r>
            <a:r>
              <a:rPr lang="en-US" sz="2500" dirty="0" smtClean="0"/>
              <a:t> </a:t>
            </a:r>
            <a:r>
              <a:rPr lang="en-US" sz="2500" dirty="0" err="1" smtClean="0"/>
              <a:t>erat</a:t>
            </a:r>
            <a:r>
              <a:rPr lang="en-US" sz="2500" dirty="0" smtClean="0"/>
              <a:t>, </a:t>
            </a:r>
            <a:r>
              <a:rPr lang="en-US" sz="2500" dirty="0" err="1" smtClean="0"/>
              <a:t>sed</a:t>
            </a:r>
            <a:r>
              <a:rPr lang="en-US" sz="2500" dirty="0" smtClean="0"/>
              <a:t> </a:t>
            </a:r>
            <a:r>
              <a:rPr lang="en-US" sz="2500" dirty="0" err="1" smtClean="0"/>
              <a:t>diam</a:t>
            </a:r>
            <a:r>
              <a:rPr lang="en-US" sz="2500" dirty="0" smtClean="0"/>
              <a:t> </a:t>
            </a:r>
            <a:r>
              <a:rPr lang="en-US" sz="2500" dirty="0" err="1" smtClean="0"/>
              <a:t>voluptua</a:t>
            </a:r>
            <a:r>
              <a:rPr lang="en-US" sz="2500" dirty="0" smtClean="0"/>
              <a:t>. At </a:t>
            </a:r>
            <a:r>
              <a:rPr lang="en-US" sz="2500" dirty="0" err="1" smtClean="0"/>
              <a:t>vero</a:t>
            </a:r>
            <a:r>
              <a:rPr lang="en-US" sz="2500" dirty="0" smtClean="0"/>
              <a:t> </a:t>
            </a:r>
            <a:r>
              <a:rPr lang="en-US" sz="2500" dirty="0" err="1" smtClean="0"/>
              <a:t>eos</a:t>
            </a:r>
            <a:r>
              <a:rPr lang="en-US" sz="2500" dirty="0" smtClean="0"/>
              <a:t> et </a:t>
            </a:r>
            <a:r>
              <a:rPr lang="en-US" sz="2500" dirty="0" err="1" smtClean="0"/>
              <a:t>accusam</a:t>
            </a:r>
            <a:r>
              <a:rPr lang="en-US" sz="2500" dirty="0" smtClean="0"/>
              <a:t> et </a:t>
            </a:r>
            <a:r>
              <a:rPr lang="en-US" sz="2500" dirty="0" err="1" smtClean="0"/>
              <a:t>justo</a:t>
            </a:r>
            <a:r>
              <a:rPr lang="en-US" sz="2500" dirty="0" smtClean="0"/>
              <a:t> duo </a:t>
            </a:r>
            <a:r>
              <a:rPr lang="en-US" sz="2500" dirty="0" err="1" smtClean="0"/>
              <a:t>dolores</a:t>
            </a:r>
            <a:r>
              <a:rPr lang="en-US" sz="2500" dirty="0" smtClean="0"/>
              <a:t> et </a:t>
            </a:r>
            <a:r>
              <a:rPr lang="en-US" sz="2500" dirty="0" err="1" smtClean="0"/>
              <a:t>ea</a:t>
            </a:r>
            <a:r>
              <a:rPr lang="en-US" sz="2500" dirty="0" smtClean="0"/>
              <a:t> </a:t>
            </a:r>
            <a:r>
              <a:rPr lang="en-US" sz="2500" dirty="0" err="1" smtClean="0"/>
              <a:t>rebum</a:t>
            </a:r>
            <a:r>
              <a:rPr lang="en-US" sz="2500" dirty="0" smtClean="0"/>
              <a:t>. </a:t>
            </a:r>
            <a:endParaRPr lang="en-US" sz="2500" dirty="0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3276600" y="2750582"/>
            <a:ext cx="5181600" cy="1066799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smtClean="0"/>
              <a:t>Customer #2</a:t>
            </a:r>
            <a:r>
              <a:rPr lang="en-US" b="1" dirty="0" smtClean="0"/>
              <a:t>: </a:t>
            </a:r>
            <a:r>
              <a:rPr lang="en-US" sz="2500" dirty="0" err="1" smtClean="0"/>
              <a:t>Lorem</a:t>
            </a:r>
            <a:r>
              <a:rPr lang="en-US" sz="2500" dirty="0" smtClean="0"/>
              <a:t> </a:t>
            </a:r>
            <a:r>
              <a:rPr lang="en-US" sz="2500" dirty="0" err="1" smtClean="0"/>
              <a:t>ipsum</a:t>
            </a:r>
            <a:r>
              <a:rPr lang="en-US" sz="2500" dirty="0" smtClean="0"/>
              <a:t> dolor sit </a:t>
            </a:r>
            <a:r>
              <a:rPr lang="en-US" sz="2500" dirty="0" err="1" smtClean="0"/>
              <a:t>amet</a:t>
            </a:r>
            <a:r>
              <a:rPr lang="en-US" sz="2500" dirty="0" smtClean="0"/>
              <a:t>, </a:t>
            </a:r>
            <a:r>
              <a:rPr lang="en-US" sz="2500" dirty="0" err="1" smtClean="0"/>
              <a:t>consetetur</a:t>
            </a:r>
            <a:r>
              <a:rPr lang="en-US" sz="2500" dirty="0" smtClean="0"/>
              <a:t> </a:t>
            </a:r>
            <a:r>
              <a:rPr lang="en-US" sz="2500" dirty="0" err="1" smtClean="0"/>
              <a:t>sadipscing</a:t>
            </a:r>
            <a:r>
              <a:rPr lang="en-US" sz="2500" dirty="0" smtClean="0"/>
              <a:t> </a:t>
            </a:r>
            <a:r>
              <a:rPr lang="en-US" sz="2500" dirty="0" err="1" smtClean="0"/>
              <a:t>elitr</a:t>
            </a:r>
            <a:r>
              <a:rPr lang="en-US" sz="2500" dirty="0" smtClean="0"/>
              <a:t>, </a:t>
            </a:r>
            <a:r>
              <a:rPr lang="en-US" sz="2500" dirty="0" err="1" smtClean="0"/>
              <a:t>sed</a:t>
            </a:r>
            <a:r>
              <a:rPr lang="en-US" sz="2500" dirty="0" smtClean="0"/>
              <a:t> </a:t>
            </a:r>
            <a:r>
              <a:rPr lang="en-US" sz="2500" dirty="0" err="1" smtClean="0"/>
              <a:t>diam</a:t>
            </a:r>
            <a:r>
              <a:rPr lang="en-US" sz="2500" dirty="0" smtClean="0"/>
              <a:t> </a:t>
            </a:r>
            <a:r>
              <a:rPr lang="en-US" sz="2500" dirty="0" err="1" smtClean="0"/>
              <a:t>nonumy</a:t>
            </a:r>
            <a:r>
              <a:rPr lang="en-US" sz="2500" dirty="0" smtClean="0"/>
              <a:t> </a:t>
            </a:r>
            <a:r>
              <a:rPr lang="en-US" sz="2500" dirty="0" err="1" smtClean="0"/>
              <a:t>eirmod</a:t>
            </a:r>
            <a:r>
              <a:rPr lang="en-US" sz="2500" dirty="0" smtClean="0"/>
              <a:t> </a:t>
            </a:r>
            <a:r>
              <a:rPr lang="en-US" sz="2500" dirty="0" err="1" smtClean="0"/>
              <a:t>tempor</a:t>
            </a:r>
            <a:r>
              <a:rPr lang="en-US" sz="2500" dirty="0" smtClean="0"/>
              <a:t> </a:t>
            </a:r>
            <a:r>
              <a:rPr lang="en-US" sz="2500" dirty="0" err="1" smtClean="0"/>
              <a:t>invidunt</a:t>
            </a:r>
            <a:r>
              <a:rPr lang="en-US" sz="2500" dirty="0" smtClean="0"/>
              <a:t> </a:t>
            </a:r>
            <a:r>
              <a:rPr lang="en-US" sz="2500" dirty="0" err="1" smtClean="0"/>
              <a:t>ut</a:t>
            </a:r>
            <a:r>
              <a:rPr lang="en-US" sz="2500" dirty="0" smtClean="0"/>
              <a:t> </a:t>
            </a:r>
            <a:r>
              <a:rPr lang="en-US" sz="2500" dirty="0" err="1" smtClean="0"/>
              <a:t>labore</a:t>
            </a:r>
            <a:r>
              <a:rPr lang="en-US" sz="2500" dirty="0" smtClean="0"/>
              <a:t> et </a:t>
            </a:r>
            <a:r>
              <a:rPr lang="en-US" sz="2500" dirty="0" err="1" smtClean="0"/>
              <a:t>dolore</a:t>
            </a:r>
            <a:r>
              <a:rPr lang="en-US" sz="2500" dirty="0" smtClean="0"/>
              <a:t> magna </a:t>
            </a:r>
            <a:r>
              <a:rPr lang="en-US" sz="2500" dirty="0" err="1" smtClean="0"/>
              <a:t>aliquyam</a:t>
            </a:r>
            <a:r>
              <a:rPr lang="en-US" sz="2500" dirty="0" smtClean="0"/>
              <a:t> </a:t>
            </a:r>
            <a:r>
              <a:rPr lang="en-US" sz="2500" dirty="0" err="1" smtClean="0"/>
              <a:t>erat</a:t>
            </a:r>
            <a:r>
              <a:rPr lang="en-US" sz="2500" dirty="0" smtClean="0"/>
              <a:t>, </a:t>
            </a:r>
            <a:r>
              <a:rPr lang="en-US" sz="2500" dirty="0" err="1" smtClean="0"/>
              <a:t>sed</a:t>
            </a:r>
            <a:r>
              <a:rPr lang="en-US" sz="2500" dirty="0" smtClean="0"/>
              <a:t> </a:t>
            </a:r>
            <a:r>
              <a:rPr lang="en-US" sz="2500" dirty="0" err="1" smtClean="0"/>
              <a:t>diam</a:t>
            </a:r>
            <a:r>
              <a:rPr lang="en-US" sz="2500" dirty="0" smtClean="0"/>
              <a:t> </a:t>
            </a:r>
            <a:r>
              <a:rPr lang="en-US" sz="2500" dirty="0" err="1" smtClean="0"/>
              <a:t>voluptua</a:t>
            </a:r>
            <a:r>
              <a:rPr lang="en-US" sz="2500" dirty="0" smtClean="0"/>
              <a:t>. At </a:t>
            </a:r>
            <a:r>
              <a:rPr lang="en-US" sz="2500" dirty="0" err="1" smtClean="0"/>
              <a:t>vero</a:t>
            </a:r>
            <a:r>
              <a:rPr lang="en-US" sz="2500" dirty="0" smtClean="0"/>
              <a:t> </a:t>
            </a:r>
            <a:r>
              <a:rPr lang="en-US" sz="2500" dirty="0" err="1" smtClean="0"/>
              <a:t>eos</a:t>
            </a:r>
            <a:r>
              <a:rPr lang="en-US" sz="2500" dirty="0" smtClean="0"/>
              <a:t> et </a:t>
            </a:r>
            <a:r>
              <a:rPr lang="en-US" sz="2500" dirty="0" err="1" smtClean="0"/>
              <a:t>accusam</a:t>
            </a:r>
            <a:r>
              <a:rPr lang="en-US" sz="2500" dirty="0" smtClean="0"/>
              <a:t> et </a:t>
            </a:r>
            <a:r>
              <a:rPr lang="en-US" sz="2500" dirty="0" err="1" smtClean="0"/>
              <a:t>justo</a:t>
            </a:r>
            <a:r>
              <a:rPr lang="en-US" sz="2500" dirty="0" smtClean="0"/>
              <a:t> duo </a:t>
            </a:r>
            <a:r>
              <a:rPr lang="en-US" sz="2500" dirty="0" err="1" smtClean="0"/>
              <a:t>dolores</a:t>
            </a:r>
            <a:r>
              <a:rPr lang="en-US" sz="2500" dirty="0" smtClean="0"/>
              <a:t> et </a:t>
            </a:r>
            <a:r>
              <a:rPr lang="en-US" sz="2500" dirty="0" err="1" smtClean="0"/>
              <a:t>ea</a:t>
            </a:r>
            <a:r>
              <a:rPr lang="en-US" sz="2500" dirty="0" smtClean="0"/>
              <a:t> </a:t>
            </a:r>
            <a:r>
              <a:rPr lang="en-US" sz="2500" dirty="0" err="1" smtClean="0"/>
              <a:t>rebum</a:t>
            </a:r>
            <a:r>
              <a:rPr lang="en-US" sz="2500" dirty="0" smtClean="0"/>
              <a:t>. </a:t>
            </a:r>
            <a:endParaRPr lang="en-US" sz="2500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3276600" y="4007882"/>
            <a:ext cx="5181600" cy="1066799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smtClean="0"/>
              <a:t>Customer #3</a:t>
            </a:r>
            <a:r>
              <a:rPr lang="en-US" b="1" dirty="0" smtClean="0"/>
              <a:t>: </a:t>
            </a:r>
            <a:r>
              <a:rPr lang="en-US" sz="2500" dirty="0" err="1" smtClean="0"/>
              <a:t>Lorem</a:t>
            </a:r>
            <a:r>
              <a:rPr lang="en-US" sz="2500" dirty="0" smtClean="0"/>
              <a:t> </a:t>
            </a:r>
            <a:r>
              <a:rPr lang="en-US" sz="2500" dirty="0" err="1" smtClean="0"/>
              <a:t>ipsum</a:t>
            </a:r>
            <a:r>
              <a:rPr lang="en-US" sz="2500" dirty="0" smtClean="0"/>
              <a:t> dolor sit </a:t>
            </a:r>
            <a:r>
              <a:rPr lang="en-US" sz="2500" dirty="0" err="1" smtClean="0"/>
              <a:t>amet</a:t>
            </a:r>
            <a:r>
              <a:rPr lang="en-US" sz="2500" dirty="0" smtClean="0"/>
              <a:t>, </a:t>
            </a:r>
            <a:r>
              <a:rPr lang="en-US" sz="2500" dirty="0" err="1" smtClean="0"/>
              <a:t>consetetur</a:t>
            </a:r>
            <a:r>
              <a:rPr lang="en-US" sz="2500" dirty="0" smtClean="0"/>
              <a:t> </a:t>
            </a:r>
            <a:r>
              <a:rPr lang="en-US" sz="2500" dirty="0" err="1" smtClean="0"/>
              <a:t>sadipscing</a:t>
            </a:r>
            <a:r>
              <a:rPr lang="en-US" sz="2500" dirty="0" smtClean="0"/>
              <a:t> </a:t>
            </a:r>
            <a:r>
              <a:rPr lang="en-US" sz="2500" dirty="0" err="1" smtClean="0"/>
              <a:t>elitr</a:t>
            </a:r>
            <a:r>
              <a:rPr lang="en-US" sz="2500" dirty="0" smtClean="0"/>
              <a:t>, </a:t>
            </a:r>
            <a:r>
              <a:rPr lang="en-US" sz="2500" dirty="0" err="1" smtClean="0"/>
              <a:t>sed</a:t>
            </a:r>
            <a:r>
              <a:rPr lang="en-US" sz="2500" dirty="0" smtClean="0"/>
              <a:t> </a:t>
            </a:r>
            <a:r>
              <a:rPr lang="en-US" sz="2500" dirty="0" err="1" smtClean="0"/>
              <a:t>diam</a:t>
            </a:r>
            <a:r>
              <a:rPr lang="en-US" sz="2500" dirty="0" smtClean="0"/>
              <a:t> </a:t>
            </a:r>
            <a:r>
              <a:rPr lang="en-US" sz="2500" dirty="0" err="1" smtClean="0"/>
              <a:t>nonumy</a:t>
            </a:r>
            <a:r>
              <a:rPr lang="en-US" sz="2500" dirty="0" smtClean="0"/>
              <a:t> </a:t>
            </a:r>
            <a:r>
              <a:rPr lang="en-US" sz="2500" dirty="0" err="1" smtClean="0"/>
              <a:t>eirmod</a:t>
            </a:r>
            <a:r>
              <a:rPr lang="en-US" sz="2500" dirty="0" smtClean="0"/>
              <a:t> </a:t>
            </a:r>
            <a:r>
              <a:rPr lang="en-US" sz="2500" dirty="0" err="1" smtClean="0"/>
              <a:t>tempor</a:t>
            </a:r>
            <a:r>
              <a:rPr lang="en-US" sz="2500" dirty="0" smtClean="0"/>
              <a:t> </a:t>
            </a:r>
            <a:r>
              <a:rPr lang="en-US" sz="2500" dirty="0" err="1" smtClean="0"/>
              <a:t>invidunt</a:t>
            </a:r>
            <a:r>
              <a:rPr lang="en-US" sz="2500" dirty="0" smtClean="0"/>
              <a:t> </a:t>
            </a:r>
            <a:r>
              <a:rPr lang="en-US" sz="2500" dirty="0" err="1" smtClean="0"/>
              <a:t>ut</a:t>
            </a:r>
            <a:r>
              <a:rPr lang="en-US" sz="2500" dirty="0" smtClean="0"/>
              <a:t> </a:t>
            </a:r>
            <a:r>
              <a:rPr lang="en-US" sz="2500" dirty="0" err="1" smtClean="0"/>
              <a:t>labore</a:t>
            </a:r>
            <a:r>
              <a:rPr lang="en-US" sz="2500" dirty="0" smtClean="0"/>
              <a:t> et </a:t>
            </a:r>
            <a:r>
              <a:rPr lang="en-US" sz="2500" dirty="0" err="1" smtClean="0"/>
              <a:t>dolore</a:t>
            </a:r>
            <a:r>
              <a:rPr lang="en-US" sz="2500" dirty="0" smtClean="0"/>
              <a:t> magna </a:t>
            </a:r>
            <a:r>
              <a:rPr lang="en-US" sz="2500" dirty="0" err="1" smtClean="0"/>
              <a:t>aliquyam</a:t>
            </a:r>
            <a:r>
              <a:rPr lang="en-US" sz="2500" dirty="0" smtClean="0"/>
              <a:t> </a:t>
            </a:r>
            <a:r>
              <a:rPr lang="en-US" sz="2500" dirty="0" err="1" smtClean="0"/>
              <a:t>erat</a:t>
            </a:r>
            <a:r>
              <a:rPr lang="en-US" sz="2500" dirty="0" smtClean="0"/>
              <a:t>, </a:t>
            </a:r>
            <a:r>
              <a:rPr lang="en-US" sz="2500" dirty="0" err="1" smtClean="0"/>
              <a:t>sed</a:t>
            </a:r>
            <a:r>
              <a:rPr lang="en-US" sz="2500" dirty="0" smtClean="0"/>
              <a:t> </a:t>
            </a:r>
            <a:r>
              <a:rPr lang="en-US" sz="2500" dirty="0" err="1" smtClean="0"/>
              <a:t>diam</a:t>
            </a:r>
            <a:r>
              <a:rPr lang="en-US" sz="2500" dirty="0" smtClean="0"/>
              <a:t> </a:t>
            </a:r>
            <a:r>
              <a:rPr lang="en-US" sz="2500" dirty="0" err="1" smtClean="0"/>
              <a:t>voluptua</a:t>
            </a:r>
            <a:r>
              <a:rPr lang="en-US" sz="2500" dirty="0" smtClean="0"/>
              <a:t>. At </a:t>
            </a:r>
            <a:r>
              <a:rPr lang="en-US" sz="2500" dirty="0" err="1" smtClean="0"/>
              <a:t>vero</a:t>
            </a:r>
            <a:r>
              <a:rPr lang="en-US" sz="2500" dirty="0" smtClean="0"/>
              <a:t> </a:t>
            </a:r>
            <a:r>
              <a:rPr lang="en-US" sz="2500" dirty="0" err="1" smtClean="0"/>
              <a:t>eos</a:t>
            </a:r>
            <a:r>
              <a:rPr lang="en-US" sz="2500" dirty="0" smtClean="0"/>
              <a:t> et </a:t>
            </a:r>
            <a:r>
              <a:rPr lang="en-US" sz="2500" dirty="0" err="1" smtClean="0"/>
              <a:t>accusam</a:t>
            </a:r>
            <a:r>
              <a:rPr lang="en-US" sz="2500" dirty="0" smtClean="0"/>
              <a:t> et </a:t>
            </a:r>
            <a:r>
              <a:rPr lang="en-US" sz="2500" dirty="0" err="1" smtClean="0"/>
              <a:t>justo</a:t>
            </a:r>
            <a:r>
              <a:rPr lang="en-US" sz="2500" dirty="0" smtClean="0"/>
              <a:t> duo </a:t>
            </a:r>
            <a:r>
              <a:rPr lang="en-US" sz="2500" dirty="0" err="1" smtClean="0"/>
              <a:t>dolores</a:t>
            </a:r>
            <a:r>
              <a:rPr lang="en-US" sz="2500" dirty="0" smtClean="0"/>
              <a:t> et </a:t>
            </a:r>
            <a:r>
              <a:rPr lang="en-US" sz="2500" dirty="0" err="1" smtClean="0"/>
              <a:t>ea</a:t>
            </a:r>
            <a:r>
              <a:rPr lang="en-US" sz="2500" dirty="0" smtClean="0"/>
              <a:t> </a:t>
            </a:r>
            <a:r>
              <a:rPr lang="en-US" sz="2500" dirty="0" err="1" smtClean="0"/>
              <a:t>rebum</a:t>
            </a:r>
            <a:r>
              <a:rPr lang="en-US" sz="2500" dirty="0" smtClean="0"/>
              <a:t>. </a:t>
            </a:r>
            <a:endParaRPr lang="en-US" sz="25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560" y="1450682"/>
            <a:ext cx="1133475" cy="11165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560" y="2669456"/>
            <a:ext cx="1133475" cy="11165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560" y="3888230"/>
            <a:ext cx="1133475" cy="11165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560" y="2667882"/>
            <a:ext cx="1167870" cy="1149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80290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Contact Us</a:t>
            </a:r>
            <a:endParaRPr lang="en-US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276600" y="1276351"/>
            <a:ext cx="5181600" cy="1066799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400" b="1" dirty="0" smtClean="0"/>
              <a:t>Email Us at: </a:t>
            </a:r>
            <a:endParaRPr lang="en-US" sz="1400" b="1" dirty="0"/>
          </a:p>
          <a:p>
            <a:pPr marL="0" indent="0">
              <a:buFont typeface="Arial" pitchFamily="34" charset="0"/>
              <a:buNone/>
            </a:pPr>
            <a:r>
              <a:rPr 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&lt;Email 1&gt;</a:t>
            </a:r>
          </a:p>
          <a:p>
            <a:pPr marL="0" indent="0">
              <a:buFont typeface="Arial" pitchFamily="34" charset="0"/>
              <a:buNone/>
            </a:pPr>
            <a:r>
              <a:rPr 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&lt;Email 2&gt;</a:t>
            </a:r>
          </a:p>
          <a:p>
            <a:pPr marL="0" indent="0">
              <a:buFont typeface="Arial" pitchFamily="34" charset="0"/>
              <a:buNone/>
            </a:pPr>
            <a:r>
              <a:rPr 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&lt;Email 3&gt;</a:t>
            </a: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3276600" y="2533651"/>
            <a:ext cx="5181600" cy="106679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dirty="0" smtClean="0"/>
              <a:t>Visit Us at</a:t>
            </a:r>
            <a:r>
              <a:rPr lang="en-US" sz="1400" b="1" dirty="0" smtClean="0"/>
              <a:t>: 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&lt;website&gt;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&lt;</a:t>
            </a:r>
            <a:r>
              <a:rPr lang="en-US" sz="14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facebook_page</a:t>
            </a:r>
            <a:r>
              <a:rPr 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&lt;</a:t>
            </a:r>
            <a:r>
              <a:rPr lang="en-US" sz="14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youtube_channel</a:t>
            </a:r>
            <a:r>
              <a:rPr 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&gt;</a:t>
            </a: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3276600" y="3790951"/>
            <a:ext cx="5181600" cy="106679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dirty="0"/>
              <a:t>Sales Contact Numbers: </a:t>
            </a:r>
            <a:endParaRPr lang="en-US" sz="1400" b="1" dirty="0" smtClean="0"/>
          </a:p>
          <a:p>
            <a:pPr marL="0" indent="0">
              <a:buNone/>
            </a:pPr>
            <a:r>
              <a:rPr 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&lt;Phone number 1&gt;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&lt;Phone number 2&gt;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&lt;Phone number 3&gt;</a:t>
            </a:r>
          </a:p>
          <a:p>
            <a:pPr marL="0" indent="0">
              <a:buNone/>
            </a:pPr>
            <a:endParaRPr lang="en-US" sz="1400" dirty="0" err="1" smtClean="0"/>
          </a:p>
        </p:txBody>
      </p:sp>
      <p:pic>
        <p:nvPicPr>
          <p:cNvPr id="2050" name="Picture 2" descr="Bildergebnis fÃ¼r email icon"/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" y="112395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426651"/>
            <a:ext cx="1143000" cy="11027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975" y="3693995"/>
            <a:ext cx="1222925" cy="108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11734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Contact Us</a:t>
            </a:r>
            <a:endParaRPr lang="en-US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810000" y="1493282"/>
            <a:ext cx="4648200" cy="106679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400" b="1" dirty="0" smtClean="0"/>
              <a:t>Visit Us at: </a:t>
            </a:r>
            <a:endParaRPr lang="en-US" sz="1400" b="1" dirty="0"/>
          </a:p>
          <a:p>
            <a:pPr marL="0" indent="0">
              <a:buFont typeface="Arial" pitchFamily="34" charset="0"/>
              <a:buNone/>
            </a:pPr>
            <a:r>
              <a:rPr 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&lt;Address&gt;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93282"/>
            <a:ext cx="2157412" cy="2147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20157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90751"/>
            <a:ext cx="8229600" cy="761999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Values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026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Mission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90751"/>
            <a:ext cx="8229600" cy="761999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Mission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839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Vision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90751"/>
            <a:ext cx="8229600" cy="761999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Vision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936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2800" y="1123950"/>
            <a:ext cx="5181600" cy="1066799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About us: </a:t>
            </a:r>
            <a:r>
              <a:rPr lang="en-US" sz="2500" dirty="0" err="1"/>
              <a:t>Lorem</a:t>
            </a:r>
            <a:r>
              <a:rPr lang="en-US" sz="2500" dirty="0"/>
              <a:t> </a:t>
            </a:r>
            <a:r>
              <a:rPr lang="en-US" sz="2500" dirty="0" err="1"/>
              <a:t>ipsum</a:t>
            </a:r>
            <a:r>
              <a:rPr lang="en-US" sz="2500" dirty="0"/>
              <a:t> dolor sit </a:t>
            </a:r>
            <a:r>
              <a:rPr lang="en-US" sz="2500" dirty="0" err="1"/>
              <a:t>amet</a:t>
            </a:r>
            <a:r>
              <a:rPr lang="en-US" sz="2500" dirty="0"/>
              <a:t>, </a:t>
            </a:r>
            <a:r>
              <a:rPr lang="en-US" sz="2500" dirty="0" err="1"/>
              <a:t>consetetur</a:t>
            </a:r>
            <a:r>
              <a:rPr lang="en-US" sz="2500" dirty="0"/>
              <a:t> </a:t>
            </a:r>
            <a:r>
              <a:rPr lang="en-US" sz="2500" dirty="0" err="1"/>
              <a:t>sadipscing</a:t>
            </a:r>
            <a:r>
              <a:rPr lang="en-US" sz="2500" dirty="0"/>
              <a:t> </a:t>
            </a:r>
            <a:r>
              <a:rPr lang="en-US" sz="2500" dirty="0" err="1"/>
              <a:t>elitr</a:t>
            </a:r>
            <a:r>
              <a:rPr lang="en-US" sz="2500" dirty="0"/>
              <a:t>, </a:t>
            </a:r>
            <a:r>
              <a:rPr lang="en-US" sz="2500" dirty="0" err="1"/>
              <a:t>sed</a:t>
            </a:r>
            <a:r>
              <a:rPr lang="en-US" sz="2500" dirty="0"/>
              <a:t> </a:t>
            </a:r>
            <a:r>
              <a:rPr lang="en-US" sz="2500" dirty="0" err="1"/>
              <a:t>diam</a:t>
            </a:r>
            <a:r>
              <a:rPr lang="en-US" sz="2500" dirty="0"/>
              <a:t> </a:t>
            </a:r>
            <a:r>
              <a:rPr lang="en-US" sz="2500" dirty="0" err="1"/>
              <a:t>nonumy</a:t>
            </a:r>
            <a:r>
              <a:rPr lang="en-US" sz="2500" dirty="0"/>
              <a:t> </a:t>
            </a:r>
            <a:r>
              <a:rPr lang="en-US" sz="2500" dirty="0" err="1"/>
              <a:t>eirmod</a:t>
            </a:r>
            <a:r>
              <a:rPr lang="en-US" sz="2500" dirty="0"/>
              <a:t> </a:t>
            </a:r>
            <a:r>
              <a:rPr lang="en-US" sz="2500" dirty="0" err="1"/>
              <a:t>tempor</a:t>
            </a:r>
            <a:r>
              <a:rPr lang="en-US" sz="2500" dirty="0"/>
              <a:t> </a:t>
            </a:r>
            <a:r>
              <a:rPr lang="en-US" sz="2500" dirty="0" err="1"/>
              <a:t>invidunt</a:t>
            </a:r>
            <a:r>
              <a:rPr lang="en-US" sz="2500" dirty="0"/>
              <a:t> </a:t>
            </a:r>
            <a:r>
              <a:rPr lang="en-US" sz="2500" dirty="0" err="1"/>
              <a:t>ut</a:t>
            </a:r>
            <a:r>
              <a:rPr lang="en-US" sz="2500" dirty="0"/>
              <a:t> </a:t>
            </a:r>
            <a:r>
              <a:rPr lang="en-US" sz="2500" dirty="0" err="1"/>
              <a:t>labore</a:t>
            </a:r>
            <a:r>
              <a:rPr lang="en-US" sz="2500" dirty="0"/>
              <a:t> et </a:t>
            </a:r>
            <a:r>
              <a:rPr lang="en-US" sz="2500" dirty="0" err="1"/>
              <a:t>dolore</a:t>
            </a:r>
            <a:r>
              <a:rPr lang="en-US" sz="2500" dirty="0"/>
              <a:t> magna </a:t>
            </a:r>
            <a:r>
              <a:rPr lang="en-US" sz="2500" dirty="0" err="1"/>
              <a:t>aliquyam</a:t>
            </a:r>
            <a:r>
              <a:rPr lang="en-US" sz="2500" dirty="0"/>
              <a:t> </a:t>
            </a:r>
            <a:r>
              <a:rPr lang="en-US" sz="2500" dirty="0" err="1"/>
              <a:t>erat</a:t>
            </a:r>
            <a:r>
              <a:rPr lang="en-US" sz="2500" dirty="0"/>
              <a:t>, </a:t>
            </a:r>
            <a:r>
              <a:rPr lang="en-US" sz="2500" dirty="0" err="1"/>
              <a:t>sed</a:t>
            </a:r>
            <a:r>
              <a:rPr lang="en-US" sz="2500" dirty="0"/>
              <a:t> </a:t>
            </a:r>
            <a:r>
              <a:rPr lang="en-US" sz="2500" dirty="0" err="1"/>
              <a:t>diam</a:t>
            </a:r>
            <a:r>
              <a:rPr lang="en-US" sz="2500" dirty="0"/>
              <a:t> </a:t>
            </a:r>
            <a:r>
              <a:rPr lang="en-US" sz="2500" dirty="0" err="1"/>
              <a:t>voluptua</a:t>
            </a:r>
            <a:r>
              <a:rPr lang="en-US" sz="2500" dirty="0"/>
              <a:t>. At </a:t>
            </a:r>
            <a:r>
              <a:rPr lang="en-US" sz="2500" dirty="0" err="1"/>
              <a:t>vero</a:t>
            </a:r>
            <a:r>
              <a:rPr lang="en-US" sz="2500" dirty="0"/>
              <a:t> </a:t>
            </a:r>
            <a:r>
              <a:rPr lang="en-US" sz="2500" dirty="0" err="1"/>
              <a:t>eos</a:t>
            </a:r>
            <a:r>
              <a:rPr lang="en-US" sz="2500" dirty="0"/>
              <a:t> et </a:t>
            </a:r>
            <a:r>
              <a:rPr lang="en-US" sz="2500" dirty="0" err="1"/>
              <a:t>accusam</a:t>
            </a:r>
            <a:r>
              <a:rPr lang="en-US" sz="2500" dirty="0"/>
              <a:t> et </a:t>
            </a:r>
            <a:r>
              <a:rPr lang="en-US" sz="2500" dirty="0" err="1"/>
              <a:t>justo</a:t>
            </a:r>
            <a:r>
              <a:rPr lang="en-US" sz="2500" dirty="0"/>
              <a:t> duo </a:t>
            </a:r>
            <a:r>
              <a:rPr lang="en-US" sz="2500" dirty="0" err="1"/>
              <a:t>dolores</a:t>
            </a:r>
            <a:r>
              <a:rPr lang="en-US" sz="2500" dirty="0"/>
              <a:t> et </a:t>
            </a:r>
            <a:r>
              <a:rPr lang="en-US" sz="2500" dirty="0" err="1"/>
              <a:t>ea</a:t>
            </a:r>
            <a:r>
              <a:rPr lang="en-US" sz="2500" dirty="0"/>
              <a:t> </a:t>
            </a:r>
            <a:r>
              <a:rPr lang="en-US" sz="2500" dirty="0" err="1"/>
              <a:t>rebum</a:t>
            </a:r>
            <a:r>
              <a:rPr lang="en-US" sz="2500" dirty="0"/>
              <a:t>. </a:t>
            </a:r>
          </a:p>
        </p:txBody>
      </p:sp>
      <p:pic>
        <p:nvPicPr>
          <p:cNvPr id="1026" name="Picture 2" descr="Bildergebnis fÃ¼r image placeholde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123950"/>
            <a:ext cx="1295400" cy="971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3352800" y="2381250"/>
            <a:ext cx="5181600" cy="1066799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smtClean="0"/>
              <a:t>Our Team: </a:t>
            </a:r>
            <a:r>
              <a:rPr lang="en-US" sz="2500" dirty="0" err="1" smtClean="0"/>
              <a:t>Lorem</a:t>
            </a:r>
            <a:r>
              <a:rPr lang="en-US" sz="2500" dirty="0" smtClean="0"/>
              <a:t> </a:t>
            </a:r>
            <a:r>
              <a:rPr lang="en-US" sz="2500" dirty="0" err="1" smtClean="0"/>
              <a:t>ipsum</a:t>
            </a:r>
            <a:r>
              <a:rPr lang="en-US" sz="2500" dirty="0" smtClean="0"/>
              <a:t> dolor sit </a:t>
            </a:r>
            <a:r>
              <a:rPr lang="en-US" sz="2500" dirty="0" err="1" smtClean="0"/>
              <a:t>amet</a:t>
            </a:r>
            <a:r>
              <a:rPr lang="en-US" sz="2500" dirty="0" smtClean="0"/>
              <a:t>, </a:t>
            </a:r>
            <a:r>
              <a:rPr lang="en-US" sz="2500" dirty="0" err="1" smtClean="0"/>
              <a:t>consetetur</a:t>
            </a:r>
            <a:r>
              <a:rPr lang="en-US" sz="2500" dirty="0" smtClean="0"/>
              <a:t> </a:t>
            </a:r>
            <a:r>
              <a:rPr lang="en-US" sz="2500" dirty="0" err="1" smtClean="0"/>
              <a:t>sadipscing</a:t>
            </a:r>
            <a:r>
              <a:rPr lang="en-US" sz="2500" dirty="0" smtClean="0"/>
              <a:t> </a:t>
            </a:r>
            <a:r>
              <a:rPr lang="en-US" sz="2500" dirty="0" err="1" smtClean="0"/>
              <a:t>elitr</a:t>
            </a:r>
            <a:r>
              <a:rPr lang="en-US" sz="2500" dirty="0" smtClean="0"/>
              <a:t>, </a:t>
            </a:r>
            <a:r>
              <a:rPr lang="en-US" sz="2500" dirty="0" err="1" smtClean="0"/>
              <a:t>sed</a:t>
            </a:r>
            <a:r>
              <a:rPr lang="en-US" sz="2500" dirty="0" smtClean="0"/>
              <a:t> </a:t>
            </a:r>
            <a:r>
              <a:rPr lang="en-US" sz="2500" dirty="0" err="1" smtClean="0"/>
              <a:t>diam</a:t>
            </a:r>
            <a:r>
              <a:rPr lang="en-US" sz="2500" dirty="0" smtClean="0"/>
              <a:t> </a:t>
            </a:r>
            <a:r>
              <a:rPr lang="en-US" sz="2500" dirty="0" err="1" smtClean="0"/>
              <a:t>nonumy</a:t>
            </a:r>
            <a:r>
              <a:rPr lang="en-US" sz="2500" dirty="0" smtClean="0"/>
              <a:t> </a:t>
            </a:r>
            <a:r>
              <a:rPr lang="en-US" sz="2500" dirty="0" err="1" smtClean="0"/>
              <a:t>eirmod</a:t>
            </a:r>
            <a:r>
              <a:rPr lang="en-US" sz="2500" dirty="0" smtClean="0"/>
              <a:t> </a:t>
            </a:r>
            <a:r>
              <a:rPr lang="en-US" sz="2500" dirty="0" err="1" smtClean="0"/>
              <a:t>tempor</a:t>
            </a:r>
            <a:r>
              <a:rPr lang="en-US" sz="2500" dirty="0" smtClean="0"/>
              <a:t> </a:t>
            </a:r>
            <a:r>
              <a:rPr lang="en-US" sz="2500" dirty="0" err="1" smtClean="0"/>
              <a:t>invidunt</a:t>
            </a:r>
            <a:r>
              <a:rPr lang="en-US" sz="2500" dirty="0" smtClean="0"/>
              <a:t> </a:t>
            </a:r>
            <a:r>
              <a:rPr lang="en-US" sz="2500" dirty="0" err="1" smtClean="0"/>
              <a:t>ut</a:t>
            </a:r>
            <a:r>
              <a:rPr lang="en-US" sz="2500" dirty="0" smtClean="0"/>
              <a:t> </a:t>
            </a:r>
            <a:r>
              <a:rPr lang="en-US" sz="2500" dirty="0" err="1" smtClean="0"/>
              <a:t>labore</a:t>
            </a:r>
            <a:r>
              <a:rPr lang="en-US" sz="2500" dirty="0" smtClean="0"/>
              <a:t> et </a:t>
            </a:r>
            <a:r>
              <a:rPr lang="en-US" sz="2500" dirty="0" err="1" smtClean="0"/>
              <a:t>dolore</a:t>
            </a:r>
            <a:r>
              <a:rPr lang="en-US" sz="2500" dirty="0" smtClean="0"/>
              <a:t> magna </a:t>
            </a:r>
            <a:r>
              <a:rPr lang="en-US" sz="2500" dirty="0" err="1" smtClean="0"/>
              <a:t>aliquyam</a:t>
            </a:r>
            <a:r>
              <a:rPr lang="en-US" sz="2500" dirty="0" smtClean="0"/>
              <a:t> </a:t>
            </a:r>
            <a:r>
              <a:rPr lang="en-US" sz="2500" dirty="0" err="1" smtClean="0"/>
              <a:t>erat</a:t>
            </a:r>
            <a:r>
              <a:rPr lang="en-US" sz="2500" dirty="0" smtClean="0"/>
              <a:t>, </a:t>
            </a:r>
            <a:r>
              <a:rPr lang="en-US" sz="2500" dirty="0" err="1" smtClean="0"/>
              <a:t>sed</a:t>
            </a:r>
            <a:r>
              <a:rPr lang="en-US" sz="2500" dirty="0" smtClean="0"/>
              <a:t> </a:t>
            </a:r>
            <a:r>
              <a:rPr lang="en-US" sz="2500" dirty="0" err="1" smtClean="0"/>
              <a:t>diam</a:t>
            </a:r>
            <a:r>
              <a:rPr lang="en-US" sz="2500" dirty="0" smtClean="0"/>
              <a:t> </a:t>
            </a:r>
            <a:r>
              <a:rPr lang="en-US" sz="2500" dirty="0" err="1" smtClean="0"/>
              <a:t>voluptua</a:t>
            </a:r>
            <a:r>
              <a:rPr lang="en-US" sz="2500" dirty="0" smtClean="0"/>
              <a:t>. At </a:t>
            </a:r>
            <a:r>
              <a:rPr lang="en-US" sz="2500" dirty="0" err="1" smtClean="0"/>
              <a:t>vero</a:t>
            </a:r>
            <a:r>
              <a:rPr lang="en-US" sz="2500" dirty="0" smtClean="0"/>
              <a:t> </a:t>
            </a:r>
            <a:r>
              <a:rPr lang="en-US" sz="2500" dirty="0" err="1" smtClean="0"/>
              <a:t>eos</a:t>
            </a:r>
            <a:r>
              <a:rPr lang="en-US" sz="2500" dirty="0" smtClean="0"/>
              <a:t> et </a:t>
            </a:r>
            <a:r>
              <a:rPr lang="en-US" sz="2500" dirty="0" err="1" smtClean="0"/>
              <a:t>accusam</a:t>
            </a:r>
            <a:r>
              <a:rPr lang="en-US" sz="2500" dirty="0" smtClean="0"/>
              <a:t> et </a:t>
            </a:r>
            <a:r>
              <a:rPr lang="en-US" sz="2500" dirty="0" err="1" smtClean="0"/>
              <a:t>justo</a:t>
            </a:r>
            <a:r>
              <a:rPr lang="en-US" sz="2500" dirty="0" smtClean="0"/>
              <a:t> duo </a:t>
            </a:r>
            <a:r>
              <a:rPr lang="en-US" sz="2500" dirty="0" err="1" smtClean="0"/>
              <a:t>dolores</a:t>
            </a:r>
            <a:r>
              <a:rPr lang="en-US" sz="2500" dirty="0" smtClean="0"/>
              <a:t> et </a:t>
            </a:r>
            <a:r>
              <a:rPr lang="en-US" sz="2500" dirty="0" err="1" smtClean="0"/>
              <a:t>ea</a:t>
            </a:r>
            <a:r>
              <a:rPr lang="en-US" sz="2500" dirty="0" smtClean="0"/>
              <a:t> </a:t>
            </a:r>
            <a:r>
              <a:rPr lang="en-US" sz="2500" dirty="0" err="1" smtClean="0"/>
              <a:t>rebum</a:t>
            </a:r>
            <a:r>
              <a:rPr lang="en-US" sz="2500" dirty="0" smtClean="0"/>
              <a:t>. </a:t>
            </a:r>
            <a:endParaRPr lang="en-US" sz="2500" dirty="0"/>
          </a:p>
        </p:txBody>
      </p:sp>
      <p:pic>
        <p:nvPicPr>
          <p:cNvPr id="6" name="Picture 2" descr="Bildergebnis fÃ¼r image placeholde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381250"/>
            <a:ext cx="1295400" cy="971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3352800" y="3638550"/>
            <a:ext cx="5181600" cy="1066799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smtClean="0"/>
              <a:t>Our Management: </a:t>
            </a:r>
            <a:r>
              <a:rPr lang="en-US" sz="2500" dirty="0" err="1" smtClean="0"/>
              <a:t>Lorem</a:t>
            </a:r>
            <a:r>
              <a:rPr lang="en-US" sz="2500" dirty="0" smtClean="0"/>
              <a:t> </a:t>
            </a:r>
            <a:r>
              <a:rPr lang="en-US" sz="2500" dirty="0" err="1" smtClean="0"/>
              <a:t>ipsum</a:t>
            </a:r>
            <a:r>
              <a:rPr lang="en-US" sz="2500" dirty="0" smtClean="0"/>
              <a:t> dolor sit </a:t>
            </a:r>
            <a:r>
              <a:rPr lang="en-US" sz="2500" dirty="0" err="1" smtClean="0"/>
              <a:t>amet</a:t>
            </a:r>
            <a:r>
              <a:rPr lang="en-US" sz="2500" dirty="0" smtClean="0"/>
              <a:t>, </a:t>
            </a:r>
            <a:r>
              <a:rPr lang="en-US" sz="2500" dirty="0" err="1" smtClean="0"/>
              <a:t>consetetur</a:t>
            </a:r>
            <a:r>
              <a:rPr lang="en-US" sz="2500" dirty="0" smtClean="0"/>
              <a:t> </a:t>
            </a:r>
            <a:r>
              <a:rPr lang="en-US" sz="2500" dirty="0" err="1" smtClean="0"/>
              <a:t>sadipscing</a:t>
            </a:r>
            <a:r>
              <a:rPr lang="en-US" sz="2500" dirty="0" smtClean="0"/>
              <a:t> </a:t>
            </a:r>
            <a:r>
              <a:rPr lang="en-US" sz="2500" dirty="0" err="1" smtClean="0"/>
              <a:t>elitr</a:t>
            </a:r>
            <a:r>
              <a:rPr lang="en-US" sz="2500" dirty="0" smtClean="0"/>
              <a:t>, </a:t>
            </a:r>
            <a:r>
              <a:rPr lang="en-US" sz="2500" dirty="0" err="1" smtClean="0"/>
              <a:t>sed</a:t>
            </a:r>
            <a:r>
              <a:rPr lang="en-US" sz="2500" dirty="0" smtClean="0"/>
              <a:t> </a:t>
            </a:r>
            <a:r>
              <a:rPr lang="en-US" sz="2500" dirty="0" err="1" smtClean="0"/>
              <a:t>diam</a:t>
            </a:r>
            <a:r>
              <a:rPr lang="en-US" sz="2500" dirty="0" smtClean="0"/>
              <a:t> </a:t>
            </a:r>
            <a:r>
              <a:rPr lang="en-US" sz="2500" dirty="0" err="1" smtClean="0"/>
              <a:t>nonumy</a:t>
            </a:r>
            <a:r>
              <a:rPr lang="en-US" sz="2500" dirty="0" smtClean="0"/>
              <a:t> </a:t>
            </a:r>
            <a:r>
              <a:rPr lang="en-US" sz="2500" dirty="0" err="1" smtClean="0"/>
              <a:t>eirmod</a:t>
            </a:r>
            <a:r>
              <a:rPr lang="en-US" sz="2500" dirty="0" smtClean="0"/>
              <a:t> </a:t>
            </a:r>
            <a:r>
              <a:rPr lang="en-US" sz="2500" dirty="0" err="1" smtClean="0"/>
              <a:t>tempor</a:t>
            </a:r>
            <a:r>
              <a:rPr lang="en-US" sz="2500" dirty="0" smtClean="0"/>
              <a:t> </a:t>
            </a:r>
            <a:r>
              <a:rPr lang="en-US" sz="2500" dirty="0" err="1" smtClean="0"/>
              <a:t>invidunt</a:t>
            </a:r>
            <a:r>
              <a:rPr lang="en-US" sz="2500" dirty="0" smtClean="0"/>
              <a:t> </a:t>
            </a:r>
            <a:r>
              <a:rPr lang="en-US" sz="2500" dirty="0" err="1" smtClean="0"/>
              <a:t>ut</a:t>
            </a:r>
            <a:r>
              <a:rPr lang="en-US" sz="2500" dirty="0" smtClean="0"/>
              <a:t> </a:t>
            </a:r>
            <a:r>
              <a:rPr lang="en-US" sz="2500" dirty="0" err="1" smtClean="0"/>
              <a:t>labore</a:t>
            </a:r>
            <a:r>
              <a:rPr lang="en-US" sz="2500" dirty="0" smtClean="0"/>
              <a:t> et </a:t>
            </a:r>
            <a:r>
              <a:rPr lang="en-US" sz="2500" dirty="0" err="1" smtClean="0"/>
              <a:t>dolore</a:t>
            </a:r>
            <a:r>
              <a:rPr lang="en-US" sz="2500" dirty="0" smtClean="0"/>
              <a:t> magna </a:t>
            </a:r>
            <a:r>
              <a:rPr lang="en-US" sz="2500" dirty="0" err="1" smtClean="0"/>
              <a:t>aliquyam</a:t>
            </a:r>
            <a:r>
              <a:rPr lang="en-US" sz="2500" dirty="0" smtClean="0"/>
              <a:t> </a:t>
            </a:r>
            <a:r>
              <a:rPr lang="en-US" sz="2500" dirty="0" err="1" smtClean="0"/>
              <a:t>erat</a:t>
            </a:r>
            <a:r>
              <a:rPr lang="en-US" sz="2500" dirty="0" smtClean="0"/>
              <a:t>, </a:t>
            </a:r>
            <a:r>
              <a:rPr lang="en-US" sz="2500" dirty="0" err="1" smtClean="0"/>
              <a:t>sed</a:t>
            </a:r>
            <a:r>
              <a:rPr lang="en-US" sz="2500" dirty="0" smtClean="0"/>
              <a:t> </a:t>
            </a:r>
            <a:r>
              <a:rPr lang="en-US" sz="2500" dirty="0" err="1" smtClean="0"/>
              <a:t>diam</a:t>
            </a:r>
            <a:r>
              <a:rPr lang="en-US" sz="2500" dirty="0" smtClean="0"/>
              <a:t> </a:t>
            </a:r>
            <a:r>
              <a:rPr lang="en-US" sz="2500" dirty="0" err="1" smtClean="0"/>
              <a:t>voluptua</a:t>
            </a:r>
            <a:r>
              <a:rPr lang="en-US" sz="2500" dirty="0" smtClean="0"/>
              <a:t>. At </a:t>
            </a:r>
            <a:r>
              <a:rPr lang="en-US" sz="2500" dirty="0" err="1" smtClean="0"/>
              <a:t>vero</a:t>
            </a:r>
            <a:r>
              <a:rPr lang="en-US" sz="2500" dirty="0" smtClean="0"/>
              <a:t> </a:t>
            </a:r>
            <a:r>
              <a:rPr lang="en-US" sz="2500" dirty="0" err="1" smtClean="0"/>
              <a:t>eos</a:t>
            </a:r>
            <a:r>
              <a:rPr lang="en-US" sz="2500" dirty="0" smtClean="0"/>
              <a:t> et </a:t>
            </a:r>
            <a:r>
              <a:rPr lang="en-US" sz="2500" dirty="0" err="1" smtClean="0"/>
              <a:t>accusam</a:t>
            </a:r>
            <a:r>
              <a:rPr lang="en-US" sz="2500" dirty="0" smtClean="0"/>
              <a:t> et </a:t>
            </a:r>
            <a:r>
              <a:rPr lang="en-US" sz="2500" dirty="0" err="1" smtClean="0"/>
              <a:t>justo</a:t>
            </a:r>
            <a:r>
              <a:rPr lang="en-US" sz="2500" dirty="0" smtClean="0"/>
              <a:t> duo </a:t>
            </a:r>
            <a:r>
              <a:rPr lang="en-US" sz="2500" dirty="0" err="1" smtClean="0"/>
              <a:t>dolores</a:t>
            </a:r>
            <a:r>
              <a:rPr lang="en-US" sz="2500" dirty="0" smtClean="0"/>
              <a:t> et </a:t>
            </a:r>
            <a:r>
              <a:rPr lang="en-US" sz="2500" dirty="0" err="1" smtClean="0"/>
              <a:t>ea</a:t>
            </a:r>
            <a:r>
              <a:rPr lang="en-US" sz="2500" dirty="0" smtClean="0"/>
              <a:t> </a:t>
            </a:r>
            <a:r>
              <a:rPr lang="en-US" sz="2500" dirty="0" err="1" smtClean="0"/>
              <a:t>rebum</a:t>
            </a:r>
            <a:r>
              <a:rPr lang="en-US" sz="2500" dirty="0" smtClean="0"/>
              <a:t>. </a:t>
            </a:r>
            <a:endParaRPr lang="en-US" sz="2500" dirty="0"/>
          </a:p>
        </p:txBody>
      </p:sp>
      <p:pic>
        <p:nvPicPr>
          <p:cNvPr id="8" name="Picture 2" descr="Bildergebnis fÃ¼r image placeholde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638550"/>
            <a:ext cx="1295400" cy="971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6448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Services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57200" y="112395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&lt;Short description of the services you are providing&gt;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276600" y="1493282"/>
            <a:ext cx="5181600" cy="1066799"/>
          </a:xfrm>
          <a:prstGeom prst="rect">
            <a:avLst/>
          </a:prstGeom>
        </p:spPr>
        <p:txBody>
          <a:bodyPr>
            <a:normAutofit fontScale="6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b="1" dirty="0" smtClean="0"/>
              <a:t>Service #1: </a:t>
            </a:r>
            <a:r>
              <a:rPr lang="en-US" sz="2500" dirty="0" err="1" smtClean="0"/>
              <a:t>Lorem</a:t>
            </a:r>
            <a:r>
              <a:rPr lang="en-US" sz="2500" dirty="0" smtClean="0"/>
              <a:t> </a:t>
            </a:r>
            <a:r>
              <a:rPr lang="en-US" sz="2500" dirty="0" err="1" smtClean="0"/>
              <a:t>ipsum</a:t>
            </a:r>
            <a:r>
              <a:rPr lang="en-US" sz="2500" dirty="0" smtClean="0"/>
              <a:t> dolor sit </a:t>
            </a:r>
            <a:r>
              <a:rPr lang="en-US" sz="2500" dirty="0" err="1" smtClean="0"/>
              <a:t>amet</a:t>
            </a:r>
            <a:r>
              <a:rPr lang="en-US" sz="2500" dirty="0" smtClean="0"/>
              <a:t>, </a:t>
            </a:r>
            <a:r>
              <a:rPr lang="en-US" sz="2500" dirty="0" err="1" smtClean="0"/>
              <a:t>consetetur</a:t>
            </a:r>
            <a:r>
              <a:rPr lang="en-US" sz="2500" dirty="0" smtClean="0"/>
              <a:t> </a:t>
            </a:r>
            <a:r>
              <a:rPr lang="en-US" sz="2500" dirty="0" err="1" smtClean="0"/>
              <a:t>sadipscing</a:t>
            </a:r>
            <a:r>
              <a:rPr lang="en-US" sz="2500" dirty="0" smtClean="0"/>
              <a:t> </a:t>
            </a:r>
            <a:r>
              <a:rPr lang="en-US" sz="2500" dirty="0" err="1" smtClean="0"/>
              <a:t>elitr</a:t>
            </a:r>
            <a:r>
              <a:rPr lang="en-US" sz="2500" dirty="0" smtClean="0"/>
              <a:t>, </a:t>
            </a:r>
            <a:r>
              <a:rPr lang="en-US" sz="2500" dirty="0" err="1" smtClean="0"/>
              <a:t>sed</a:t>
            </a:r>
            <a:r>
              <a:rPr lang="en-US" sz="2500" dirty="0" smtClean="0"/>
              <a:t> </a:t>
            </a:r>
            <a:r>
              <a:rPr lang="en-US" sz="2500" dirty="0" err="1" smtClean="0"/>
              <a:t>diam</a:t>
            </a:r>
            <a:r>
              <a:rPr lang="en-US" sz="2500" dirty="0" smtClean="0"/>
              <a:t> </a:t>
            </a:r>
            <a:r>
              <a:rPr lang="en-US" sz="2500" dirty="0" err="1" smtClean="0"/>
              <a:t>nonumy</a:t>
            </a:r>
            <a:r>
              <a:rPr lang="en-US" sz="2500" dirty="0" smtClean="0"/>
              <a:t> </a:t>
            </a:r>
            <a:r>
              <a:rPr lang="en-US" sz="2500" dirty="0" err="1" smtClean="0"/>
              <a:t>eirmod</a:t>
            </a:r>
            <a:r>
              <a:rPr lang="en-US" sz="2500" dirty="0" smtClean="0"/>
              <a:t> </a:t>
            </a:r>
            <a:r>
              <a:rPr lang="en-US" sz="2500" dirty="0" err="1" smtClean="0"/>
              <a:t>tempor</a:t>
            </a:r>
            <a:r>
              <a:rPr lang="en-US" sz="2500" dirty="0" smtClean="0"/>
              <a:t> </a:t>
            </a:r>
            <a:r>
              <a:rPr lang="en-US" sz="2500" dirty="0" err="1" smtClean="0"/>
              <a:t>invidunt</a:t>
            </a:r>
            <a:r>
              <a:rPr lang="en-US" sz="2500" dirty="0" smtClean="0"/>
              <a:t> </a:t>
            </a:r>
            <a:r>
              <a:rPr lang="en-US" sz="2500" dirty="0" err="1" smtClean="0"/>
              <a:t>ut</a:t>
            </a:r>
            <a:r>
              <a:rPr lang="en-US" sz="2500" dirty="0" smtClean="0"/>
              <a:t> </a:t>
            </a:r>
            <a:r>
              <a:rPr lang="en-US" sz="2500" dirty="0" err="1" smtClean="0"/>
              <a:t>labore</a:t>
            </a:r>
            <a:r>
              <a:rPr lang="en-US" sz="2500" dirty="0" smtClean="0"/>
              <a:t> et </a:t>
            </a:r>
            <a:r>
              <a:rPr lang="en-US" sz="2500" dirty="0" err="1" smtClean="0"/>
              <a:t>dolore</a:t>
            </a:r>
            <a:r>
              <a:rPr lang="en-US" sz="2500" dirty="0" smtClean="0"/>
              <a:t> magna </a:t>
            </a:r>
            <a:r>
              <a:rPr lang="en-US" sz="2500" dirty="0" err="1" smtClean="0"/>
              <a:t>aliquyam</a:t>
            </a:r>
            <a:r>
              <a:rPr lang="en-US" sz="2500" dirty="0" smtClean="0"/>
              <a:t> </a:t>
            </a:r>
            <a:r>
              <a:rPr lang="en-US" sz="2500" dirty="0" err="1" smtClean="0"/>
              <a:t>erat</a:t>
            </a:r>
            <a:r>
              <a:rPr lang="en-US" sz="2500" dirty="0" smtClean="0"/>
              <a:t>, </a:t>
            </a:r>
            <a:r>
              <a:rPr lang="en-US" sz="2500" dirty="0" err="1" smtClean="0"/>
              <a:t>sed</a:t>
            </a:r>
            <a:r>
              <a:rPr lang="en-US" sz="2500" dirty="0" smtClean="0"/>
              <a:t> </a:t>
            </a:r>
            <a:r>
              <a:rPr lang="en-US" sz="2500" dirty="0" err="1" smtClean="0"/>
              <a:t>diam</a:t>
            </a:r>
            <a:r>
              <a:rPr lang="en-US" sz="2500" dirty="0" smtClean="0"/>
              <a:t> </a:t>
            </a:r>
            <a:r>
              <a:rPr lang="en-US" sz="2500" dirty="0" err="1" smtClean="0"/>
              <a:t>voluptua</a:t>
            </a:r>
            <a:r>
              <a:rPr lang="en-US" sz="2500" dirty="0" smtClean="0"/>
              <a:t>. At </a:t>
            </a:r>
            <a:r>
              <a:rPr lang="en-US" sz="2500" dirty="0" err="1" smtClean="0"/>
              <a:t>vero</a:t>
            </a:r>
            <a:r>
              <a:rPr lang="en-US" sz="2500" dirty="0" smtClean="0"/>
              <a:t> </a:t>
            </a:r>
            <a:r>
              <a:rPr lang="en-US" sz="2500" dirty="0" err="1" smtClean="0"/>
              <a:t>eos</a:t>
            </a:r>
            <a:r>
              <a:rPr lang="en-US" sz="2500" dirty="0" smtClean="0"/>
              <a:t> et </a:t>
            </a:r>
            <a:r>
              <a:rPr lang="en-US" sz="2500" dirty="0" err="1" smtClean="0"/>
              <a:t>accusam</a:t>
            </a:r>
            <a:r>
              <a:rPr lang="en-US" sz="2500" dirty="0" smtClean="0"/>
              <a:t> et </a:t>
            </a:r>
            <a:r>
              <a:rPr lang="en-US" sz="2500" dirty="0" err="1" smtClean="0"/>
              <a:t>justo</a:t>
            </a:r>
            <a:r>
              <a:rPr lang="en-US" sz="2500" dirty="0" smtClean="0"/>
              <a:t> duo </a:t>
            </a:r>
            <a:r>
              <a:rPr lang="en-US" sz="2500" dirty="0" err="1" smtClean="0"/>
              <a:t>dolores</a:t>
            </a:r>
            <a:r>
              <a:rPr lang="en-US" sz="2500" dirty="0" smtClean="0"/>
              <a:t> et </a:t>
            </a:r>
            <a:r>
              <a:rPr lang="en-US" sz="2500" dirty="0" err="1" smtClean="0"/>
              <a:t>ea</a:t>
            </a:r>
            <a:r>
              <a:rPr lang="en-US" sz="2500" dirty="0" smtClean="0"/>
              <a:t> </a:t>
            </a:r>
            <a:r>
              <a:rPr lang="en-US" sz="2500" dirty="0" err="1" smtClean="0"/>
              <a:t>rebum</a:t>
            </a:r>
            <a:r>
              <a:rPr lang="en-US" sz="2500" dirty="0" smtClean="0"/>
              <a:t>. </a:t>
            </a:r>
            <a:endParaRPr lang="en-US" sz="2500" dirty="0"/>
          </a:p>
        </p:txBody>
      </p:sp>
      <p:pic>
        <p:nvPicPr>
          <p:cNvPr id="12" name="Picture 2" descr="Bildergebnis fÃ¼r image placeholde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93282"/>
            <a:ext cx="1295400" cy="971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ontent Placeholder 2"/>
          <p:cNvSpPr txBox="1">
            <a:spLocks/>
          </p:cNvSpPr>
          <p:nvPr/>
        </p:nvSpPr>
        <p:spPr>
          <a:xfrm>
            <a:off x="3276600" y="2750582"/>
            <a:ext cx="5181600" cy="1066799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smtClean="0"/>
              <a:t>Service #2</a:t>
            </a:r>
            <a:r>
              <a:rPr lang="en-US" b="1" dirty="0" smtClean="0"/>
              <a:t>: </a:t>
            </a:r>
            <a:r>
              <a:rPr lang="en-US" sz="2500" dirty="0" err="1" smtClean="0"/>
              <a:t>Lorem</a:t>
            </a:r>
            <a:r>
              <a:rPr lang="en-US" sz="2500" dirty="0" smtClean="0"/>
              <a:t> </a:t>
            </a:r>
            <a:r>
              <a:rPr lang="en-US" sz="2500" dirty="0" err="1" smtClean="0"/>
              <a:t>ipsum</a:t>
            </a:r>
            <a:r>
              <a:rPr lang="en-US" sz="2500" dirty="0" smtClean="0"/>
              <a:t> dolor sit </a:t>
            </a:r>
            <a:r>
              <a:rPr lang="en-US" sz="2500" dirty="0" err="1" smtClean="0"/>
              <a:t>amet</a:t>
            </a:r>
            <a:r>
              <a:rPr lang="en-US" sz="2500" dirty="0" smtClean="0"/>
              <a:t>, </a:t>
            </a:r>
            <a:r>
              <a:rPr lang="en-US" sz="2500" dirty="0" err="1" smtClean="0"/>
              <a:t>consetetur</a:t>
            </a:r>
            <a:r>
              <a:rPr lang="en-US" sz="2500" dirty="0" smtClean="0"/>
              <a:t> </a:t>
            </a:r>
            <a:r>
              <a:rPr lang="en-US" sz="2500" dirty="0" err="1" smtClean="0"/>
              <a:t>sadipscing</a:t>
            </a:r>
            <a:r>
              <a:rPr lang="en-US" sz="2500" dirty="0" smtClean="0"/>
              <a:t> </a:t>
            </a:r>
            <a:r>
              <a:rPr lang="en-US" sz="2500" dirty="0" err="1" smtClean="0"/>
              <a:t>elitr</a:t>
            </a:r>
            <a:r>
              <a:rPr lang="en-US" sz="2500" dirty="0" smtClean="0"/>
              <a:t>, </a:t>
            </a:r>
            <a:r>
              <a:rPr lang="en-US" sz="2500" dirty="0" err="1" smtClean="0"/>
              <a:t>sed</a:t>
            </a:r>
            <a:r>
              <a:rPr lang="en-US" sz="2500" dirty="0" smtClean="0"/>
              <a:t> </a:t>
            </a:r>
            <a:r>
              <a:rPr lang="en-US" sz="2500" dirty="0" err="1" smtClean="0"/>
              <a:t>diam</a:t>
            </a:r>
            <a:r>
              <a:rPr lang="en-US" sz="2500" dirty="0" smtClean="0"/>
              <a:t> </a:t>
            </a:r>
            <a:r>
              <a:rPr lang="en-US" sz="2500" dirty="0" err="1" smtClean="0"/>
              <a:t>nonumy</a:t>
            </a:r>
            <a:r>
              <a:rPr lang="en-US" sz="2500" dirty="0" smtClean="0"/>
              <a:t> </a:t>
            </a:r>
            <a:r>
              <a:rPr lang="en-US" sz="2500" dirty="0" err="1" smtClean="0"/>
              <a:t>eirmod</a:t>
            </a:r>
            <a:r>
              <a:rPr lang="en-US" sz="2500" dirty="0" smtClean="0"/>
              <a:t> </a:t>
            </a:r>
            <a:r>
              <a:rPr lang="en-US" sz="2500" dirty="0" err="1" smtClean="0"/>
              <a:t>tempor</a:t>
            </a:r>
            <a:r>
              <a:rPr lang="en-US" sz="2500" dirty="0" smtClean="0"/>
              <a:t> </a:t>
            </a:r>
            <a:r>
              <a:rPr lang="en-US" sz="2500" dirty="0" err="1" smtClean="0"/>
              <a:t>invidunt</a:t>
            </a:r>
            <a:r>
              <a:rPr lang="en-US" sz="2500" dirty="0" smtClean="0"/>
              <a:t> </a:t>
            </a:r>
            <a:r>
              <a:rPr lang="en-US" sz="2500" dirty="0" err="1" smtClean="0"/>
              <a:t>ut</a:t>
            </a:r>
            <a:r>
              <a:rPr lang="en-US" sz="2500" dirty="0" smtClean="0"/>
              <a:t> </a:t>
            </a:r>
            <a:r>
              <a:rPr lang="en-US" sz="2500" dirty="0" err="1" smtClean="0"/>
              <a:t>labore</a:t>
            </a:r>
            <a:r>
              <a:rPr lang="en-US" sz="2500" dirty="0" smtClean="0"/>
              <a:t> et </a:t>
            </a:r>
            <a:r>
              <a:rPr lang="en-US" sz="2500" dirty="0" err="1" smtClean="0"/>
              <a:t>dolore</a:t>
            </a:r>
            <a:r>
              <a:rPr lang="en-US" sz="2500" dirty="0" smtClean="0"/>
              <a:t> magna </a:t>
            </a:r>
            <a:r>
              <a:rPr lang="en-US" sz="2500" dirty="0" err="1" smtClean="0"/>
              <a:t>aliquyam</a:t>
            </a:r>
            <a:r>
              <a:rPr lang="en-US" sz="2500" dirty="0" smtClean="0"/>
              <a:t> </a:t>
            </a:r>
            <a:r>
              <a:rPr lang="en-US" sz="2500" dirty="0" err="1" smtClean="0"/>
              <a:t>erat</a:t>
            </a:r>
            <a:r>
              <a:rPr lang="en-US" sz="2500" dirty="0" smtClean="0"/>
              <a:t>, </a:t>
            </a:r>
            <a:r>
              <a:rPr lang="en-US" sz="2500" dirty="0" err="1" smtClean="0"/>
              <a:t>sed</a:t>
            </a:r>
            <a:r>
              <a:rPr lang="en-US" sz="2500" dirty="0" smtClean="0"/>
              <a:t> </a:t>
            </a:r>
            <a:r>
              <a:rPr lang="en-US" sz="2500" dirty="0" err="1" smtClean="0"/>
              <a:t>diam</a:t>
            </a:r>
            <a:r>
              <a:rPr lang="en-US" sz="2500" dirty="0" smtClean="0"/>
              <a:t> </a:t>
            </a:r>
            <a:r>
              <a:rPr lang="en-US" sz="2500" dirty="0" err="1" smtClean="0"/>
              <a:t>voluptua</a:t>
            </a:r>
            <a:r>
              <a:rPr lang="en-US" sz="2500" dirty="0" smtClean="0"/>
              <a:t>. At </a:t>
            </a:r>
            <a:r>
              <a:rPr lang="en-US" sz="2500" dirty="0" err="1" smtClean="0"/>
              <a:t>vero</a:t>
            </a:r>
            <a:r>
              <a:rPr lang="en-US" sz="2500" dirty="0" smtClean="0"/>
              <a:t> </a:t>
            </a:r>
            <a:r>
              <a:rPr lang="en-US" sz="2500" dirty="0" err="1" smtClean="0"/>
              <a:t>eos</a:t>
            </a:r>
            <a:r>
              <a:rPr lang="en-US" sz="2500" dirty="0" smtClean="0"/>
              <a:t> et </a:t>
            </a:r>
            <a:r>
              <a:rPr lang="en-US" sz="2500" dirty="0" err="1" smtClean="0"/>
              <a:t>accusam</a:t>
            </a:r>
            <a:r>
              <a:rPr lang="en-US" sz="2500" dirty="0" smtClean="0"/>
              <a:t> et </a:t>
            </a:r>
            <a:r>
              <a:rPr lang="en-US" sz="2500" dirty="0" err="1" smtClean="0"/>
              <a:t>justo</a:t>
            </a:r>
            <a:r>
              <a:rPr lang="en-US" sz="2500" dirty="0" smtClean="0"/>
              <a:t> duo </a:t>
            </a:r>
            <a:r>
              <a:rPr lang="en-US" sz="2500" dirty="0" err="1" smtClean="0"/>
              <a:t>dolores</a:t>
            </a:r>
            <a:r>
              <a:rPr lang="en-US" sz="2500" dirty="0" smtClean="0"/>
              <a:t> et </a:t>
            </a:r>
            <a:r>
              <a:rPr lang="en-US" sz="2500" dirty="0" err="1" smtClean="0"/>
              <a:t>ea</a:t>
            </a:r>
            <a:r>
              <a:rPr lang="en-US" sz="2500" dirty="0" smtClean="0"/>
              <a:t> </a:t>
            </a:r>
            <a:r>
              <a:rPr lang="en-US" sz="2500" dirty="0" err="1" smtClean="0"/>
              <a:t>rebum</a:t>
            </a:r>
            <a:r>
              <a:rPr lang="en-US" sz="2500" dirty="0" smtClean="0"/>
              <a:t>. </a:t>
            </a:r>
            <a:endParaRPr lang="en-US" sz="2500" dirty="0"/>
          </a:p>
        </p:txBody>
      </p:sp>
      <p:pic>
        <p:nvPicPr>
          <p:cNvPr id="14" name="Picture 2" descr="Bildergebnis fÃ¼r image placeholde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750582"/>
            <a:ext cx="1295400" cy="971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ontent Placeholder 2"/>
          <p:cNvSpPr txBox="1">
            <a:spLocks/>
          </p:cNvSpPr>
          <p:nvPr/>
        </p:nvSpPr>
        <p:spPr>
          <a:xfrm>
            <a:off x="3276600" y="4007882"/>
            <a:ext cx="5181600" cy="1066799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smtClean="0"/>
              <a:t>Service #3</a:t>
            </a:r>
            <a:r>
              <a:rPr lang="en-US" b="1" dirty="0" smtClean="0"/>
              <a:t>: </a:t>
            </a:r>
            <a:r>
              <a:rPr lang="en-US" sz="2500" dirty="0" err="1" smtClean="0"/>
              <a:t>Lorem</a:t>
            </a:r>
            <a:r>
              <a:rPr lang="en-US" sz="2500" dirty="0" smtClean="0"/>
              <a:t> </a:t>
            </a:r>
            <a:r>
              <a:rPr lang="en-US" sz="2500" dirty="0" err="1" smtClean="0"/>
              <a:t>ipsum</a:t>
            </a:r>
            <a:r>
              <a:rPr lang="en-US" sz="2500" dirty="0" smtClean="0"/>
              <a:t> dolor sit </a:t>
            </a:r>
            <a:r>
              <a:rPr lang="en-US" sz="2500" dirty="0" err="1" smtClean="0"/>
              <a:t>amet</a:t>
            </a:r>
            <a:r>
              <a:rPr lang="en-US" sz="2500" dirty="0" smtClean="0"/>
              <a:t>, </a:t>
            </a:r>
            <a:r>
              <a:rPr lang="en-US" sz="2500" dirty="0" err="1" smtClean="0"/>
              <a:t>consetetur</a:t>
            </a:r>
            <a:r>
              <a:rPr lang="en-US" sz="2500" dirty="0" smtClean="0"/>
              <a:t> </a:t>
            </a:r>
            <a:r>
              <a:rPr lang="en-US" sz="2500" dirty="0" err="1" smtClean="0"/>
              <a:t>sadipscing</a:t>
            </a:r>
            <a:r>
              <a:rPr lang="en-US" sz="2500" dirty="0" smtClean="0"/>
              <a:t> </a:t>
            </a:r>
            <a:r>
              <a:rPr lang="en-US" sz="2500" dirty="0" err="1" smtClean="0"/>
              <a:t>elitr</a:t>
            </a:r>
            <a:r>
              <a:rPr lang="en-US" sz="2500" dirty="0" smtClean="0"/>
              <a:t>, </a:t>
            </a:r>
            <a:r>
              <a:rPr lang="en-US" sz="2500" dirty="0" err="1" smtClean="0"/>
              <a:t>sed</a:t>
            </a:r>
            <a:r>
              <a:rPr lang="en-US" sz="2500" dirty="0" smtClean="0"/>
              <a:t> </a:t>
            </a:r>
            <a:r>
              <a:rPr lang="en-US" sz="2500" dirty="0" err="1" smtClean="0"/>
              <a:t>diam</a:t>
            </a:r>
            <a:r>
              <a:rPr lang="en-US" sz="2500" dirty="0" smtClean="0"/>
              <a:t> </a:t>
            </a:r>
            <a:r>
              <a:rPr lang="en-US" sz="2500" dirty="0" err="1" smtClean="0"/>
              <a:t>nonumy</a:t>
            </a:r>
            <a:r>
              <a:rPr lang="en-US" sz="2500" dirty="0" smtClean="0"/>
              <a:t> </a:t>
            </a:r>
            <a:r>
              <a:rPr lang="en-US" sz="2500" dirty="0" err="1" smtClean="0"/>
              <a:t>eirmod</a:t>
            </a:r>
            <a:r>
              <a:rPr lang="en-US" sz="2500" dirty="0" smtClean="0"/>
              <a:t> </a:t>
            </a:r>
            <a:r>
              <a:rPr lang="en-US" sz="2500" dirty="0" err="1" smtClean="0"/>
              <a:t>tempor</a:t>
            </a:r>
            <a:r>
              <a:rPr lang="en-US" sz="2500" dirty="0" smtClean="0"/>
              <a:t> </a:t>
            </a:r>
            <a:r>
              <a:rPr lang="en-US" sz="2500" dirty="0" err="1" smtClean="0"/>
              <a:t>invidunt</a:t>
            </a:r>
            <a:r>
              <a:rPr lang="en-US" sz="2500" dirty="0" smtClean="0"/>
              <a:t> </a:t>
            </a:r>
            <a:r>
              <a:rPr lang="en-US" sz="2500" dirty="0" err="1" smtClean="0"/>
              <a:t>ut</a:t>
            </a:r>
            <a:r>
              <a:rPr lang="en-US" sz="2500" dirty="0" smtClean="0"/>
              <a:t> </a:t>
            </a:r>
            <a:r>
              <a:rPr lang="en-US" sz="2500" dirty="0" err="1" smtClean="0"/>
              <a:t>labore</a:t>
            </a:r>
            <a:r>
              <a:rPr lang="en-US" sz="2500" dirty="0" smtClean="0"/>
              <a:t> et </a:t>
            </a:r>
            <a:r>
              <a:rPr lang="en-US" sz="2500" dirty="0" err="1" smtClean="0"/>
              <a:t>dolore</a:t>
            </a:r>
            <a:r>
              <a:rPr lang="en-US" sz="2500" dirty="0" smtClean="0"/>
              <a:t> magna </a:t>
            </a:r>
            <a:r>
              <a:rPr lang="en-US" sz="2500" dirty="0" err="1" smtClean="0"/>
              <a:t>aliquyam</a:t>
            </a:r>
            <a:r>
              <a:rPr lang="en-US" sz="2500" dirty="0" smtClean="0"/>
              <a:t> </a:t>
            </a:r>
            <a:r>
              <a:rPr lang="en-US" sz="2500" dirty="0" err="1" smtClean="0"/>
              <a:t>erat</a:t>
            </a:r>
            <a:r>
              <a:rPr lang="en-US" sz="2500" dirty="0" smtClean="0"/>
              <a:t>, </a:t>
            </a:r>
            <a:r>
              <a:rPr lang="en-US" sz="2500" dirty="0" err="1" smtClean="0"/>
              <a:t>sed</a:t>
            </a:r>
            <a:r>
              <a:rPr lang="en-US" sz="2500" dirty="0" smtClean="0"/>
              <a:t> </a:t>
            </a:r>
            <a:r>
              <a:rPr lang="en-US" sz="2500" dirty="0" err="1" smtClean="0"/>
              <a:t>diam</a:t>
            </a:r>
            <a:r>
              <a:rPr lang="en-US" sz="2500" dirty="0" smtClean="0"/>
              <a:t> </a:t>
            </a:r>
            <a:r>
              <a:rPr lang="en-US" sz="2500" dirty="0" err="1" smtClean="0"/>
              <a:t>voluptua</a:t>
            </a:r>
            <a:r>
              <a:rPr lang="en-US" sz="2500" dirty="0" smtClean="0"/>
              <a:t>. At </a:t>
            </a:r>
            <a:r>
              <a:rPr lang="en-US" sz="2500" dirty="0" err="1" smtClean="0"/>
              <a:t>vero</a:t>
            </a:r>
            <a:r>
              <a:rPr lang="en-US" sz="2500" dirty="0" smtClean="0"/>
              <a:t> </a:t>
            </a:r>
            <a:r>
              <a:rPr lang="en-US" sz="2500" dirty="0" err="1" smtClean="0"/>
              <a:t>eos</a:t>
            </a:r>
            <a:r>
              <a:rPr lang="en-US" sz="2500" dirty="0" smtClean="0"/>
              <a:t> et </a:t>
            </a:r>
            <a:r>
              <a:rPr lang="en-US" sz="2500" dirty="0" err="1" smtClean="0"/>
              <a:t>accusam</a:t>
            </a:r>
            <a:r>
              <a:rPr lang="en-US" sz="2500" dirty="0" smtClean="0"/>
              <a:t> et </a:t>
            </a:r>
            <a:r>
              <a:rPr lang="en-US" sz="2500" dirty="0" err="1" smtClean="0"/>
              <a:t>justo</a:t>
            </a:r>
            <a:r>
              <a:rPr lang="en-US" sz="2500" dirty="0" smtClean="0"/>
              <a:t> duo </a:t>
            </a:r>
            <a:r>
              <a:rPr lang="en-US" sz="2500" dirty="0" err="1" smtClean="0"/>
              <a:t>dolores</a:t>
            </a:r>
            <a:r>
              <a:rPr lang="en-US" sz="2500" dirty="0" smtClean="0"/>
              <a:t> et </a:t>
            </a:r>
            <a:r>
              <a:rPr lang="en-US" sz="2500" dirty="0" err="1" smtClean="0"/>
              <a:t>ea</a:t>
            </a:r>
            <a:r>
              <a:rPr lang="en-US" sz="2500" dirty="0" smtClean="0"/>
              <a:t> </a:t>
            </a:r>
            <a:r>
              <a:rPr lang="en-US" sz="2500" dirty="0" err="1" smtClean="0"/>
              <a:t>rebum</a:t>
            </a:r>
            <a:r>
              <a:rPr lang="en-US" sz="2500" dirty="0" smtClean="0"/>
              <a:t>. </a:t>
            </a:r>
            <a:endParaRPr lang="en-US" sz="2500" dirty="0"/>
          </a:p>
        </p:txBody>
      </p:sp>
      <p:pic>
        <p:nvPicPr>
          <p:cNvPr id="16" name="Picture 2" descr="Bildergebnis fÃ¼r image placeholde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007882"/>
            <a:ext cx="1295400" cy="971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4537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technologies we use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09600" y="1809750"/>
            <a:ext cx="7772400" cy="914399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b="1" dirty="0" smtClean="0"/>
              <a:t>Technology #1: </a:t>
            </a:r>
            <a:r>
              <a:rPr lang="en-US" sz="2500" dirty="0" err="1" smtClean="0"/>
              <a:t>Lorem</a:t>
            </a:r>
            <a:r>
              <a:rPr lang="en-US" sz="2500" dirty="0" smtClean="0"/>
              <a:t> </a:t>
            </a:r>
            <a:r>
              <a:rPr lang="en-US" sz="2500" dirty="0" err="1" smtClean="0"/>
              <a:t>ipsum</a:t>
            </a:r>
            <a:r>
              <a:rPr lang="en-US" sz="2500" dirty="0" smtClean="0"/>
              <a:t> dolor sit </a:t>
            </a:r>
            <a:r>
              <a:rPr lang="en-US" sz="2500" dirty="0" err="1" smtClean="0"/>
              <a:t>amet</a:t>
            </a:r>
            <a:r>
              <a:rPr lang="en-US" sz="2500" dirty="0" smtClean="0"/>
              <a:t>, </a:t>
            </a:r>
            <a:r>
              <a:rPr lang="en-US" sz="2500" dirty="0" err="1" smtClean="0"/>
              <a:t>consetetur</a:t>
            </a:r>
            <a:r>
              <a:rPr lang="en-US" sz="2500" dirty="0" smtClean="0"/>
              <a:t> </a:t>
            </a:r>
            <a:r>
              <a:rPr lang="en-US" sz="2500" dirty="0" err="1" smtClean="0"/>
              <a:t>sadipscing</a:t>
            </a:r>
            <a:r>
              <a:rPr lang="en-US" sz="2500" dirty="0" smtClean="0"/>
              <a:t> </a:t>
            </a:r>
            <a:r>
              <a:rPr lang="en-US" sz="2500" dirty="0" err="1" smtClean="0"/>
              <a:t>elitr</a:t>
            </a:r>
            <a:r>
              <a:rPr lang="en-US" sz="2500" dirty="0" smtClean="0"/>
              <a:t>, </a:t>
            </a:r>
            <a:r>
              <a:rPr lang="en-US" sz="2500" dirty="0" err="1" smtClean="0"/>
              <a:t>sed</a:t>
            </a:r>
            <a:r>
              <a:rPr lang="en-US" sz="2500" dirty="0" smtClean="0"/>
              <a:t> </a:t>
            </a:r>
            <a:r>
              <a:rPr lang="en-US" sz="2500" dirty="0" err="1" smtClean="0"/>
              <a:t>diam</a:t>
            </a:r>
            <a:r>
              <a:rPr lang="en-US" sz="2500" dirty="0" smtClean="0"/>
              <a:t> </a:t>
            </a:r>
            <a:r>
              <a:rPr lang="en-US" sz="2500" dirty="0" err="1" smtClean="0"/>
              <a:t>nonumy</a:t>
            </a:r>
            <a:r>
              <a:rPr lang="en-US" sz="2500" dirty="0" smtClean="0"/>
              <a:t> </a:t>
            </a:r>
            <a:r>
              <a:rPr lang="en-US" sz="2500" dirty="0" err="1" smtClean="0"/>
              <a:t>eirmod</a:t>
            </a:r>
            <a:r>
              <a:rPr lang="en-US" sz="2500" dirty="0" smtClean="0"/>
              <a:t> </a:t>
            </a:r>
            <a:r>
              <a:rPr lang="en-US" sz="2500" dirty="0" err="1" smtClean="0"/>
              <a:t>tempor</a:t>
            </a:r>
            <a:r>
              <a:rPr lang="en-US" sz="2500" dirty="0" smtClean="0"/>
              <a:t> </a:t>
            </a:r>
            <a:r>
              <a:rPr lang="en-US" sz="2500" dirty="0" err="1" smtClean="0"/>
              <a:t>invidunt</a:t>
            </a:r>
            <a:r>
              <a:rPr lang="en-US" sz="2500" dirty="0" smtClean="0"/>
              <a:t> </a:t>
            </a:r>
            <a:r>
              <a:rPr lang="en-US" sz="2500" dirty="0" err="1" smtClean="0"/>
              <a:t>ut</a:t>
            </a:r>
            <a:r>
              <a:rPr lang="en-US" sz="2500" dirty="0" smtClean="0"/>
              <a:t> </a:t>
            </a:r>
            <a:r>
              <a:rPr lang="en-US" sz="2500" dirty="0" err="1" smtClean="0"/>
              <a:t>labore</a:t>
            </a:r>
            <a:r>
              <a:rPr lang="en-US" sz="2500" dirty="0" smtClean="0"/>
              <a:t> et </a:t>
            </a:r>
            <a:r>
              <a:rPr lang="en-US" sz="2500" dirty="0" err="1" smtClean="0"/>
              <a:t>dolore</a:t>
            </a:r>
            <a:r>
              <a:rPr lang="en-US" sz="2500" dirty="0" smtClean="0"/>
              <a:t> magna </a:t>
            </a:r>
            <a:r>
              <a:rPr lang="en-US" sz="2500" dirty="0" err="1" smtClean="0"/>
              <a:t>aliquyam</a:t>
            </a:r>
            <a:r>
              <a:rPr lang="en-US" sz="2500" dirty="0" smtClean="0"/>
              <a:t> </a:t>
            </a:r>
            <a:r>
              <a:rPr lang="en-US" sz="2500" dirty="0" err="1" smtClean="0"/>
              <a:t>erat</a:t>
            </a:r>
            <a:r>
              <a:rPr lang="en-US" sz="2500" dirty="0" smtClean="0"/>
              <a:t>, </a:t>
            </a:r>
            <a:r>
              <a:rPr lang="en-US" sz="2500" dirty="0" err="1" smtClean="0"/>
              <a:t>sed</a:t>
            </a:r>
            <a:r>
              <a:rPr lang="en-US" sz="2500" dirty="0" smtClean="0"/>
              <a:t> </a:t>
            </a:r>
            <a:r>
              <a:rPr lang="en-US" sz="2500" dirty="0" err="1" smtClean="0"/>
              <a:t>diam</a:t>
            </a:r>
            <a:r>
              <a:rPr lang="en-US" sz="2500" dirty="0" smtClean="0"/>
              <a:t> </a:t>
            </a:r>
            <a:r>
              <a:rPr lang="en-US" sz="2500" dirty="0" err="1" smtClean="0"/>
              <a:t>voluptua</a:t>
            </a:r>
            <a:r>
              <a:rPr lang="en-US" sz="2500" dirty="0" smtClean="0"/>
              <a:t>. At </a:t>
            </a:r>
            <a:r>
              <a:rPr lang="en-US" sz="2500" dirty="0" err="1" smtClean="0"/>
              <a:t>vero</a:t>
            </a:r>
            <a:r>
              <a:rPr lang="en-US" sz="2500" dirty="0" smtClean="0"/>
              <a:t> </a:t>
            </a:r>
            <a:r>
              <a:rPr lang="en-US" sz="2500" dirty="0" err="1" smtClean="0"/>
              <a:t>eos</a:t>
            </a:r>
            <a:r>
              <a:rPr lang="en-US" sz="2500" dirty="0" smtClean="0"/>
              <a:t> et </a:t>
            </a:r>
            <a:r>
              <a:rPr lang="en-US" sz="2500" dirty="0" err="1" smtClean="0"/>
              <a:t>accusam</a:t>
            </a:r>
            <a:r>
              <a:rPr lang="en-US" sz="2500" dirty="0" smtClean="0"/>
              <a:t> et </a:t>
            </a:r>
            <a:r>
              <a:rPr lang="en-US" sz="2500" dirty="0" err="1" smtClean="0"/>
              <a:t>justo</a:t>
            </a:r>
            <a:r>
              <a:rPr lang="en-US" sz="2500" dirty="0" smtClean="0"/>
              <a:t> duo </a:t>
            </a:r>
            <a:r>
              <a:rPr lang="en-US" sz="2500" dirty="0" err="1" smtClean="0"/>
              <a:t>dolores</a:t>
            </a:r>
            <a:r>
              <a:rPr lang="en-US" sz="2500" dirty="0" smtClean="0"/>
              <a:t> et </a:t>
            </a:r>
            <a:r>
              <a:rPr lang="en-US" sz="2500" dirty="0" err="1" smtClean="0"/>
              <a:t>ea</a:t>
            </a:r>
            <a:r>
              <a:rPr lang="en-US" sz="2500" dirty="0" smtClean="0"/>
              <a:t> </a:t>
            </a:r>
            <a:r>
              <a:rPr lang="en-US" sz="2500" dirty="0" err="1" smtClean="0"/>
              <a:t>rebum</a:t>
            </a:r>
            <a:r>
              <a:rPr lang="en-US" sz="2500" dirty="0" smtClean="0"/>
              <a:t>. </a:t>
            </a:r>
            <a:endParaRPr lang="en-US" sz="25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600" y="2971801"/>
            <a:ext cx="7772400" cy="800099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smtClean="0"/>
              <a:t>Technology #2</a:t>
            </a:r>
            <a:r>
              <a:rPr lang="en-US" b="1" dirty="0" smtClean="0"/>
              <a:t>: </a:t>
            </a:r>
            <a:r>
              <a:rPr lang="en-US" sz="2500" dirty="0" err="1" smtClean="0"/>
              <a:t>Lorem</a:t>
            </a:r>
            <a:r>
              <a:rPr lang="en-US" sz="2500" dirty="0" smtClean="0"/>
              <a:t> </a:t>
            </a:r>
            <a:r>
              <a:rPr lang="en-US" sz="2500" dirty="0" err="1" smtClean="0"/>
              <a:t>ipsum</a:t>
            </a:r>
            <a:r>
              <a:rPr lang="en-US" sz="2500" dirty="0" smtClean="0"/>
              <a:t> dolor sit </a:t>
            </a:r>
            <a:r>
              <a:rPr lang="en-US" sz="2500" dirty="0" err="1" smtClean="0"/>
              <a:t>amet</a:t>
            </a:r>
            <a:r>
              <a:rPr lang="en-US" sz="2500" dirty="0" smtClean="0"/>
              <a:t>, </a:t>
            </a:r>
            <a:r>
              <a:rPr lang="en-US" sz="2500" dirty="0" err="1" smtClean="0"/>
              <a:t>consetetur</a:t>
            </a:r>
            <a:r>
              <a:rPr lang="en-US" sz="2500" dirty="0" smtClean="0"/>
              <a:t> </a:t>
            </a:r>
            <a:r>
              <a:rPr lang="en-US" sz="2500" dirty="0" err="1" smtClean="0"/>
              <a:t>sadipscing</a:t>
            </a:r>
            <a:r>
              <a:rPr lang="en-US" sz="2500" dirty="0" smtClean="0"/>
              <a:t> </a:t>
            </a:r>
            <a:r>
              <a:rPr lang="en-US" sz="2500" dirty="0" err="1" smtClean="0"/>
              <a:t>elitr</a:t>
            </a:r>
            <a:r>
              <a:rPr lang="en-US" sz="2500" dirty="0" smtClean="0"/>
              <a:t>, </a:t>
            </a:r>
            <a:r>
              <a:rPr lang="en-US" sz="2500" dirty="0" err="1" smtClean="0"/>
              <a:t>sed</a:t>
            </a:r>
            <a:r>
              <a:rPr lang="en-US" sz="2500" dirty="0" smtClean="0"/>
              <a:t> </a:t>
            </a:r>
            <a:r>
              <a:rPr lang="en-US" sz="2500" dirty="0" err="1" smtClean="0"/>
              <a:t>diam</a:t>
            </a:r>
            <a:r>
              <a:rPr lang="en-US" sz="2500" dirty="0" smtClean="0"/>
              <a:t> </a:t>
            </a:r>
            <a:r>
              <a:rPr lang="en-US" sz="2500" dirty="0" err="1" smtClean="0"/>
              <a:t>nonumy</a:t>
            </a:r>
            <a:r>
              <a:rPr lang="en-US" sz="2500" dirty="0" smtClean="0"/>
              <a:t> </a:t>
            </a:r>
            <a:r>
              <a:rPr lang="en-US" sz="2500" dirty="0" err="1" smtClean="0"/>
              <a:t>eirmod</a:t>
            </a:r>
            <a:r>
              <a:rPr lang="en-US" sz="2500" dirty="0" smtClean="0"/>
              <a:t> </a:t>
            </a:r>
            <a:r>
              <a:rPr lang="en-US" sz="2500" dirty="0" err="1" smtClean="0"/>
              <a:t>tempor</a:t>
            </a:r>
            <a:r>
              <a:rPr lang="en-US" sz="2500" dirty="0" smtClean="0"/>
              <a:t> </a:t>
            </a:r>
            <a:r>
              <a:rPr lang="en-US" sz="2500" dirty="0" err="1" smtClean="0"/>
              <a:t>invidunt</a:t>
            </a:r>
            <a:r>
              <a:rPr lang="en-US" sz="2500" dirty="0" smtClean="0"/>
              <a:t> </a:t>
            </a:r>
            <a:r>
              <a:rPr lang="en-US" sz="2500" dirty="0" err="1" smtClean="0"/>
              <a:t>ut</a:t>
            </a:r>
            <a:r>
              <a:rPr lang="en-US" sz="2500" dirty="0" smtClean="0"/>
              <a:t> </a:t>
            </a:r>
            <a:r>
              <a:rPr lang="en-US" sz="2500" dirty="0" err="1" smtClean="0"/>
              <a:t>labore</a:t>
            </a:r>
            <a:r>
              <a:rPr lang="en-US" sz="2500" dirty="0" smtClean="0"/>
              <a:t> et </a:t>
            </a:r>
            <a:r>
              <a:rPr lang="en-US" sz="2500" dirty="0" err="1" smtClean="0"/>
              <a:t>dolore</a:t>
            </a:r>
            <a:r>
              <a:rPr lang="en-US" sz="2500" dirty="0" smtClean="0"/>
              <a:t> magna </a:t>
            </a:r>
            <a:r>
              <a:rPr lang="en-US" sz="2500" dirty="0" err="1" smtClean="0"/>
              <a:t>aliquyam</a:t>
            </a:r>
            <a:r>
              <a:rPr lang="en-US" sz="2500" dirty="0" smtClean="0"/>
              <a:t> </a:t>
            </a:r>
            <a:r>
              <a:rPr lang="en-US" sz="2500" dirty="0" err="1" smtClean="0"/>
              <a:t>erat</a:t>
            </a:r>
            <a:r>
              <a:rPr lang="en-US" sz="2500" dirty="0" smtClean="0"/>
              <a:t>, </a:t>
            </a:r>
            <a:r>
              <a:rPr lang="en-US" sz="2500" dirty="0" err="1" smtClean="0"/>
              <a:t>sed</a:t>
            </a:r>
            <a:r>
              <a:rPr lang="en-US" sz="2500" dirty="0" smtClean="0"/>
              <a:t> </a:t>
            </a:r>
            <a:r>
              <a:rPr lang="en-US" sz="2500" dirty="0" err="1" smtClean="0"/>
              <a:t>diam</a:t>
            </a:r>
            <a:r>
              <a:rPr lang="en-US" sz="2500" dirty="0" smtClean="0"/>
              <a:t> </a:t>
            </a:r>
            <a:r>
              <a:rPr lang="en-US" sz="2500" dirty="0" err="1" smtClean="0"/>
              <a:t>voluptua</a:t>
            </a:r>
            <a:r>
              <a:rPr lang="en-US" sz="2500" dirty="0" smtClean="0"/>
              <a:t>. At </a:t>
            </a:r>
            <a:r>
              <a:rPr lang="en-US" sz="2500" dirty="0" err="1" smtClean="0"/>
              <a:t>vero</a:t>
            </a:r>
            <a:r>
              <a:rPr lang="en-US" sz="2500" dirty="0" smtClean="0"/>
              <a:t> </a:t>
            </a:r>
            <a:r>
              <a:rPr lang="en-US" sz="2500" dirty="0" err="1" smtClean="0"/>
              <a:t>eos</a:t>
            </a:r>
            <a:r>
              <a:rPr lang="en-US" sz="2500" dirty="0" smtClean="0"/>
              <a:t> et </a:t>
            </a:r>
            <a:r>
              <a:rPr lang="en-US" sz="2500" dirty="0" err="1" smtClean="0"/>
              <a:t>accusam</a:t>
            </a:r>
            <a:r>
              <a:rPr lang="en-US" sz="2500" dirty="0" smtClean="0"/>
              <a:t> et </a:t>
            </a:r>
            <a:r>
              <a:rPr lang="en-US" sz="2500" dirty="0" err="1" smtClean="0"/>
              <a:t>justo</a:t>
            </a:r>
            <a:r>
              <a:rPr lang="en-US" sz="2500" dirty="0" smtClean="0"/>
              <a:t> duo </a:t>
            </a:r>
            <a:r>
              <a:rPr lang="en-US" sz="2500" dirty="0" err="1" smtClean="0"/>
              <a:t>dolores</a:t>
            </a:r>
            <a:r>
              <a:rPr lang="en-US" sz="2500" dirty="0" smtClean="0"/>
              <a:t> et </a:t>
            </a:r>
            <a:r>
              <a:rPr lang="en-US" sz="2500" dirty="0" err="1" smtClean="0"/>
              <a:t>ea</a:t>
            </a:r>
            <a:r>
              <a:rPr lang="en-US" sz="2500" dirty="0" smtClean="0"/>
              <a:t> </a:t>
            </a:r>
            <a:r>
              <a:rPr lang="en-US" sz="2500" dirty="0" err="1" smtClean="0"/>
              <a:t>rebum</a:t>
            </a:r>
            <a:r>
              <a:rPr lang="en-US" sz="2500" dirty="0" smtClean="0"/>
              <a:t>. </a:t>
            </a:r>
            <a:endParaRPr lang="en-US" sz="25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09600" y="4019551"/>
            <a:ext cx="7772400" cy="914399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smtClean="0"/>
              <a:t>Technology #3</a:t>
            </a:r>
            <a:r>
              <a:rPr lang="en-US" b="1" dirty="0" smtClean="0"/>
              <a:t>: </a:t>
            </a:r>
            <a:r>
              <a:rPr lang="en-US" sz="2500" dirty="0" err="1" smtClean="0"/>
              <a:t>Lorem</a:t>
            </a:r>
            <a:r>
              <a:rPr lang="en-US" sz="2500" dirty="0" smtClean="0"/>
              <a:t> </a:t>
            </a:r>
            <a:r>
              <a:rPr lang="en-US" sz="2500" dirty="0" err="1" smtClean="0"/>
              <a:t>ipsum</a:t>
            </a:r>
            <a:r>
              <a:rPr lang="en-US" sz="2500" dirty="0" smtClean="0"/>
              <a:t> dolor sit </a:t>
            </a:r>
            <a:r>
              <a:rPr lang="en-US" sz="2500" dirty="0" err="1" smtClean="0"/>
              <a:t>amet</a:t>
            </a:r>
            <a:r>
              <a:rPr lang="en-US" sz="2500" dirty="0" smtClean="0"/>
              <a:t>, </a:t>
            </a:r>
            <a:r>
              <a:rPr lang="en-US" sz="2500" dirty="0" err="1" smtClean="0"/>
              <a:t>consetetur</a:t>
            </a:r>
            <a:r>
              <a:rPr lang="en-US" sz="2500" dirty="0" smtClean="0"/>
              <a:t> </a:t>
            </a:r>
            <a:r>
              <a:rPr lang="en-US" sz="2500" dirty="0" err="1" smtClean="0"/>
              <a:t>sadipscing</a:t>
            </a:r>
            <a:r>
              <a:rPr lang="en-US" sz="2500" dirty="0" smtClean="0"/>
              <a:t> </a:t>
            </a:r>
            <a:r>
              <a:rPr lang="en-US" sz="2500" dirty="0" err="1" smtClean="0"/>
              <a:t>elitr</a:t>
            </a:r>
            <a:r>
              <a:rPr lang="en-US" sz="2500" dirty="0" smtClean="0"/>
              <a:t>, </a:t>
            </a:r>
            <a:r>
              <a:rPr lang="en-US" sz="2500" dirty="0" err="1" smtClean="0"/>
              <a:t>sed</a:t>
            </a:r>
            <a:r>
              <a:rPr lang="en-US" sz="2500" dirty="0" smtClean="0"/>
              <a:t> </a:t>
            </a:r>
            <a:r>
              <a:rPr lang="en-US" sz="2500" dirty="0" err="1" smtClean="0"/>
              <a:t>diam</a:t>
            </a:r>
            <a:r>
              <a:rPr lang="en-US" sz="2500" dirty="0" smtClean="0"/>
              <a:t> </a:t>
            </a:r>
            <a:r>
              <a:rPr lang="en-US" sz="2500" dirty="0" err="1" smtClean="0"/>
              <a:t>nonumy</a:t>
            </a:r>
            <a:r>
              <a:rPr lang="en-US" sz="2500" dirty="0" smtClean="0"/>
              <a:t> </a:t>
            </a:r>
            <a:r>
              <a:rPr lang="en-US" sz="2500" dirty="0" err="1" smtClean="0"/>
              <a:t>eirmod</a:t>
            </a:r>
            <a:r>
              <a:rPr lang="en-US" sz="2500" dirty="0" smtClean="0"/>
              <a:t> </a:t>
            </a:r>
            <a:r>
              <a:rPr lang="en-US" sz="2500" dirty="0" err="1" smtClean="0"/>
              <a:t>tempor</a:t>
            </a:r>
            <a:r>
              <a:rPr lang="en-US" sz="2500" dirty="0" smtClean="0"/>
              <a:t> </a:t>
            </a:r>
            <a:r>
              <a:rPr lang="en-US" sz="2500" dirty="0" err="1" smtClean="0"/>
              <a:t>invidunt</a:t>
            </a:r>
            <a:r>
              <a:rPr lang="en-US" sz="2500" dirty="0" smtClean="0"/>
              <a:t> </a:t>
            </a:r>
            <a:r>
              <a:rPr lang="en-US" sz="2500" dirty="0" err="1" smtClean="0"/>
              <a:t>ut</a:t>
            </a:r>
            <a:r>
              <a:rPr lang="en-US" sz="2500" dirty="0" smtClean="0"/>
              <a:t> </a:t>
            </a:r>
            <a:r>
              <a:rPr lang="en-US" sz="2500" dirty="0" err="1" smtClean="0"/>
              <a:t>labore</a:t>
            </a:r>
            <a:r>
              <a:rPr lang="en-US" sz="2500" dirty="0" smtClean="0"/>
              <a:t> et </a:t>
            </a:r>
            <a:r>
              <a:rPr lang="en-US" sz="2500" dirty="0" err="1" smtClean="0"/>
              <a:t>dolore</a:t>
            </a:r>
            <a:r>
              <a:rPr lang="en-US" sz="2500" dirty="0" smtClean="0"/>
              <a:t> magna </a:t>
            </a:r>
            <a:r>
              <a:rPr lang="en-US" sz="2500" dirty="0" err="1" smtClean="0"/>
              <a:t>aliquyam</a:t>
            </a:r>
            <a:r>
              <a:rPr lang="en-US" sz="2500" dirty="0" smtClean="0"/>
              <a:t> </a:t>
            </a:r>
            <a:r>
              <a:rPr lang="en-US" sz="2500" dirty="0" err="1" smtClean="0"/>
              <a:t>erat</a:t>
            </a:r>
            <a:r>
              <a:rPr lang="en-US" sz="2500" dirty="0" smtClean="0"/>
              <a:t>, </a:t>
            </a:r>
            <a:r>
              <a:rPr lang="en-US" sz="2500" dirty="0" err="1" smtClean="0"/>
              <a:t>sed</a:t>
            </a:r>
            <a:r>
              <a:rPr lang="en-US" sz="2500" dirty="0" smtClean="0"/>
              <a:t> </a:t>
            </a:r>
            <a:r>
              <a:rPr lang="en-US" sz="2500" dirty="0" err="1" smtClean="0"/>
              <a:t>diam</a:t>
            </a:r>
            <a:r>
              <a:rPr lang="en-US" sz="2500" dirty="0" smtClean="0"/>
              <a:t> </a:t>
            </a:r>
            <a:r>
              <a:rPr lang="en-US" sz="2500" dirty="0" err="1" smtClean="0"/>
              <a:t>voluptua</a:t>
            </a:r>
            <a:r>
              <a:rPr lang="en-US" sz="2500" dirty="0" smtClean="0"/>
              <a:t>. At </a:t>
            </a:r>
            <a:r>
              <a:rPr lang="en-US" sz="2500" dirty="0" err="1" smtClean="0"/>
              <a:t>vero</a:t>
            </a:r>
            <a:r>
              <a:rPr lang="en-US" sz="2500" dirty="0" smtClean="0"/>
              <a:t> </a:t>
            </a:r>
            <a:r>
              <a:rPr lang="en-US" sz="2500" dirty="0" err="1" smtClean="0"/>
              <a:t>eos</a:t>
            </a:r>
            <a:r>
              <a:rPr lang="en-US" sz="2500" dirty="0" smtClean="0"/>
              <a:t> et </a:t>
            </a:r>
            <a:r>
              <a:rPr lang="en-US" sz="2500" dirty="0" err="1" smtClean="0"/>
              <a:t>accusam</a:t>
            </a:r>
            <a:r>
              <a:rPr lang="en-US" sz="2500" dirty="0" smtClean="0"/>
              <a:t> et </a:t>
            </a:r>
            <a:r>
              <a:rPr lang="en-US" sz="2500" dirty="0" err="1" smtClean="0"/>
              <a:t>justo</a:t>
            </a:r>
            <a:r>
              <a:rPr lang="en-US" sz="2500" dirty="0" smtClean="0"/>
              <a:t> duo </a:t>
            </a:r>
            <a:r>
              <a:rPr lang="en-US" sz="2500" dirty="0" err="1" smtClean="0"/>
              <a:t>dolores</a:t>
            </a:r>
            <a:r>
              <a:rPr lang="en-US" sz="2500" dirty="0" smtClean="0"/>
              <a:t> et </a:t>
            </a:r>
            <a:r>
              <a:rPr lang="en-US" sz="2500" dirty="0" err="1" smtClean="0"/>
              <a:t>ea</a:t>
            </a:r>
            <a:r>
              <a:rPr lang="en-US" sz="2500" dirty="0" smtClean="0"/>
              <a:t> </a:t>
            </a:r>
            <a:r>
              <a:rPr lang="en-US" sz="2500" dirty="0" err="1" smtClean="0"/>
              <a:t>rebum</a:t>
            </a:r>
            <a:r>
              <a:rPr lang="en-US" sz="2500" dirty="0" smtClean="0"/>
              <a:t>. </a:t>
            </a:r>
            <a:endParaRPr lang="en-US" sz="2500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112395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&lt;Short description of the services you are providing&gt;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9200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Choose Us?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57200" y="112395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&lt;Short description of the advantages&gt;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276600" y="1493282"/>
            <a:ext cx="5181600" cy="1066799"/>
          </a:xfrm>
          <a:prstGeom prst="rect">
            <a:avLst/>
          </a:prstGeom>
        </p:spPr>
        <p:txBody>
          <a:bodyPr>
            <a:normAutofit fontScale="6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b="1" dirty="0" smtClean="0"/>
              <a:t>Advantage #1: </a:t>
            </a:r>
            <a:r>
              <a:rPr lang="en-US" sz="2500" dirty="0" err="1" smtClean="0"/>
              <a:t>Lorem</a:t>
            </a:r>
            <a:r>
              <a:rPr lang="en-US" sz="2500" dirty="0" smtClean="0"/>
              <a:t> </a:t>
            </a:r>
            <a:r>
              <a:rPr lang="en-US" sz="2500" dirty="0" err="1" smtClean="0"/>
              <a:t>ipsum</a:t>
            </a:r>
            <a:r>
              <a:rPr lang="en-US" sz="2500" dirty="0" smtClean="0"/>
              <a:t> dolor sit </a:t>
            </a:r>
            <a:r>
              <a:rPr lang="en-US" sz="2500" dirty="0" err="1" smtClean="0"/>
              <a:t>amet</a:t>
            </a:r>
            <a:r>
              <a:rPr lang="en-US" sz="2500" dirty="0" smtClean="0"/>
              <a:t>, </a:t>
            </a:r>
            <a:r>
              <a:rPr lang="en-US" sz="2500" dirty="0" err="1" smtClean="0"/>
              <a:t>consetetur</a:t>
            </a:r>
            <a:r>
              <a:rPr lang="en-US" sz="2500" dirty="0" smtClean="0"/>
              <a:t> </a:t>
            </a:r>
            <a:r>
              <a:rPr lang="en-US" sz="2500" dirty="0" err="1" smtClean="0"/>
              <a:t>sadipscing</a:t>
            </a:r>
            <a:r>
              <a:rPr lang="en-US" sz="2500" dirty="0" smtClean="0"/>
              <a:t> </a:t>
            </a:r>
            <a:r>
              <a:rPr lang="en-US" sz="2500" dirty="0" err="1" smtClean="0"/>
              <a:t>elitr</a:t>
            </a:r>
            <a:r>
              <a:rPr lang="en-US" sz="2500" dirty="0" smtClean="0"/>
              <a:t>, </a:t>
            </a:r>
            <a:r>
              <a:rPr lang="en-US" sz="2500" dirty="0" err="1" smtClean="0"/>
              <a:t>sed</a:t>
            </a:r>
            <a:r>
              <a:rPr lang="en-US" sz="2500" dirty="0" smtClean="0"/>
              <a:t> </a:t>
            </a:r>
            <a:r>
              <a:rPr lang="en-US" sz="2500" dirty="0" err="1" smtClean="0"/>
              <a:t>diam</a:t>
            </a:r>
            <a:r>
              <a:rPr lang="en-US" sz="2500" dirty="0" smtClean="0"/>
              <a:t> </a:t>
            </a:r>
            <a:r>
              <a:rPr lang="en-US" sz="2500" dirty="0" err="1" smtClean="0"/>
              <a:t>nonumy</a:t>
            </a:r>
            <a:r>
              <a:rPr lang="en-US" sz="2500" dirty="0" smtClean="0"/>
              <a:t> </a:t>
            </a:r>
            <a:r>
              <a:rPr lang="en-US" sz="2500" dirty="0" err="1" smtClean="0"/>
              <a:t>eirmod</a:t>
            </a:r>
            <a:r>
              <a:rPr lang="en-US" sz="2500" dirty="0" smtClean="0"/>
              <a:t> </a:t>
            </a:r>
            <a:r>
              <a:rPr lang="en-US" sz="2500" dirty="0" err="1" smtClean="0"/>
              <a:t>tempor</a:t>
            </a:r>
            <a:r>
              <a:rPr lang="en-US" sz="2500" dirty="0" smtClean="0"/>
              <a:t> </a:t>
            </a:r>
            <a:r>
              <a:rPr lang="en-US" sz="2500" dirty="0" err="1" smtClean="0"/>
              <a:t>invidunt</a:t>
            </a:r>
            <a:r>
              <a:rPr lang="en-US" sz="2500" dirty="0" smtClean="0"/>
              <a:t> </a:t>
            </a:r>
            <a:r>
              <a:rPr lang="en-US" sz="2500" dirty="0" err="1" smtClean="0"/>
              <a:t>ut</a:t>
            </a:r>
            <a:r>
              <a:rPr lang="en-US" sz="2500" dirty="0" smtClean="0"/>
              <a:t> </a:t>
            </a:r>
            <a:r>
              <a:rPr lang="en-US" sz="2500" dirty="0" err="1" smtClean="0"/>
              <a:t>labore</a:t>
            </a:r>
            <a:r>
              <a:rPr lang="en-US" sz="2500" dirty="0" smtClean="0"/>
              <a:t> et </a:t>
            </a:r>
            <a:r>
              <a:rPr lang="en-US" sz="2500" dirty="0" err="1" smtClean="0"/>
              <a:t>dolore</a:t>
            </a:r>
            <a:r>
              <a:rPr lang="en-US" sz="2500" dirty="0" smtClean="0"/>
              <a:t> magna </a:t>
            </a:r>
            <a:r>
              <a:rPr lang="en-US" sz="2500" dirty="0" err="1" smtClean="0"/>
              <a:t>aliquyam</a:t>
            </a:r>
            <a:r>
              <a:rPr lang="en-US" sz="2500" dirty="0" smtClean="0"/>
              <a:t> </a:t>
            </a:r>
            <a:r>
              <a:rPr lang="en-US" sz="2500" dirty="0" err="1" smtClean="0"/>
              <a:t>erat</a:t>
            </a:r>
            <a:r>
              <a:rPr lang="en-US" sz="2500" dirty="0" smtClean="0"/>
              <a:t>, </a:t>
            </a:r>
            <a:r>
              <a:rPr lang="en-US" sz="2500" dirty="0" err="1" smtClean="0"/>
              <a:t>sed</a:t>
            </a:r>
            <a:r>
              <a:rPr lang="en-US" sz="2500" dirty="0" smtClean="0"/>
              <a:t> </a:t>
            </a:r>
            <a:r>
              <a:rPr lang="en-US" sz="2500" dirty="0" err="1" smtClean="0"/>
              <a:t>diam</a:t>
            </a:r>
            <a:r>
              <a:rPr lang="en-US" sz="2500" dirty="0" smtClean="0"/>
              <a:t> </a:t>
            </a:r>
            <a:r>
              <a:rPr lang="en-US" sz="2500" dirty="0" err="1" smtClean="0"/>
              <a:t>voluptua</a:t>
            </a:r>
            <a:r>
              <a:rPr lang="en-US" sz="2500" dirty="0" smtClean="0"/>
              <a:t>. At </a:t>
            </a:r>
            <a:r>
              <a:rPr lang="en-US" sz="2500" dirty="0" err="1" smtClean="0"/>
              <a:t>vero</a:t>
            </a:r>
            <a:r>
              <a:rPr lang="en-US" sz="2500" dirty="0" smtClean="0"/>
              <a:t> </a:t>
            </a:r>
            <a:r>
              <a:rPr lang="en-US" sz="2500" dirty="0" err="1" smtClean="0"/>
              <a:t>eos</a:t>
            </a:r>
            <a:r>
              <a:rPr lang="en-US" sz="2500" dirty="0" smtClean="0"/>
              <a:t> et </a:t>
            </a:r>
            <a:r>
              <a:rPr lang="en-US" sz="2500" dirty="0" err="1" smtClean="0"/>
              <a:t>accusam</a:t>
            </a:r>
            <a:r>
              <a:rPr lang="en-US" sz="2500" dirty="0" smtClean="0"/>
              <a:t> et </a:t>
            </a:r>
            <a:r>
              <a:rPr lang="en-US" sz="2500" dirty="0" err="1" smtClean="0"/>
              <a:t>justo</a:t>
            </a:r>
            <a:r>
              <a:rPr lang="en-US" sz="2500" dirty="0" smtClean="0"/>
              <a:t> duo </a:t>
            </a:r>
            <a:r>
              <a:rPr lang="en-US" sz="2500" dirty="0" err="1" smtClean="0"/>
              <a:t>dolores</a:t>
            </a:r>
            <a:r>
              <a:rPr lang="en-US" sz="2500" dirty="0" smtClean="0"/>
              <a:t> et </a:t>
            </a:r>
            <a:r>
              <a:rPr lang="en-US" sz="2500" dirty="0" err="1" smtClean="0"/>
              <a:t>ea</a:t>
            </a:r>
            <a:r>
              <a:rPr lang="en-US" sz="2500" dirty="0" smtClean="0"/>
              <a:t> </a:t>
            </a:r>
            <a:r>
              <a:rPr lang="en-US" sz="2500" dirty="0" err="1" smtClean="0"/>
              <a:t>rebum</a:t>
            </a:r>
            <a:r>
              <a:rPr lang="en-US" sz="2500" dirty="0" smtClean="0"/>
              <a:t>. </a:t>
            </a:r>
            <a:endParaRPr lang="en-US" sz="2500" dirty="0"/>
          </a:p>
        </p:txBody>
      </p:sp>
      <p:pic>
        <p:nvPicPr>
          <p:cNvPr id="12" name="Picture 2" descr="Bildergebnis fÃ¼r image placeholde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93282"/>
            <a:ext cx="1295400" cy="971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ontent Placeholder 2"/>
          <p:cNvSpPr txBox="1">
            <a:spLocks/>
          </p:cNvSpPr>
          <p:nvPr/>
        </p:nvSpPr>
        <p:spPr>
          <a:xfrm>
            <a:off x="3276600" y="2750582"/>
            <a:ext cx="5181600" cy="1066799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smtClean="0"/>
              <a:t>Advantage #2</a:t>
            </a:r>
            <a:r>
              <a:rPr lang="en-US" b="1" dirty="0" smtClean="0"/>
              <a:t>: </a:t>
            </a:r>
            <a:r>
              <a:rPr lang="en-US" sz="2500" dirty="0" err="1" smtClean="0"/>
              <a:t>Lorem</a:t>
            </a:r>
            <a:r>
              <a:rPr lang="en-US" sz="2500" dirty="0" smtClean="0"/>
              <a:t> </a:t>
            </a:r>
            <a:r>
              <a:rPr lang="en-US" sz="2500" dirty="0" err="1" smtClean="0"/>
              <a:t>ipsum</a:t>
            </a:r>
            <a:r>
              <a:rPr lang="en-US" sz="2500" dirty="0" smtClean="0"/>
              <a:t> dolor sit </a:t>
            </a:r>
            <a:r>
              <a:rPr lang="en-US" sz="2500" dirty="0" err="1" smtClean="0"/>
              <a:t>amet</a:t>
            </a:r>
            <a:r>
              <a:rPr lang="en-US" sz="2500" dirty="0" smtClean="0"/>
              <a:t>, </a:t>
            </a:r>
            <a:r>
              <a:rPr lang="en-US" sz="2500" dirty="0" err="1" smtClean="0"/>
              <a:t>consetetur</a:t>
            </a:r>
            <a:r>
              <a:rPr lang="en-US" sz="2500" dirty="0" smtClean="0"/>
              <a:t> </a:t>
            </a:r>
            <a:r>
              <a:rPr lang="en-US" sz="2500" dirty="0" err="1" smtClean="0"/>
              <a:t>sadipscing</a:t>
            </a:r>
            <a:r>
              <a:rPr lang="en-US" sz="2500" dirty="0" smtClean="0"/>
              <a:t> </a:t>
            </a:r>
            <a:r>
              <a:rPr lang="en-US" sz="2500" dirty="0" err="1" smtClean="0"/>
              <a:t>elitr</a:t>
            </a:r>
            <a:r>
              <a:rPr lang="en-US" sz="2500" dirty="0" smtClean="0"/>
              <a:t>, </a:t>
            </a:r>
            <a:r>
              <a:rPr lang="en-US" sz="2500" dirty="0" err="1" smtClean="0"/>
              <a:t>sed</a:t>
            </a:r>
            <a:r>
              <a:rPr lang="en-US" sz="2500" dirty="0" smtClean="0"/>
              <a:t> </a:t>
            </a:r>
            <a:r>
              <a:rPr lang="en-US" sz="2500" dirty="0" err="1" smtClean="0"/>
              <a:t>diam</a:t>
            </a:r>
            <a:r>
              <a:rPr lang="en-US" sz="2500" dirty="0" smtClean="0"/>
              <a:t> </a:t>
            </a:r>
            <a:r>
              <a:rPr lang="en-US" sz="2500" dirty="0" err="1" smtClean="0"/>
              <a:t>nonumy</a:t>
            </a:r>
            <a:r>
              <a:rPr lang="en-US" sz="2500" dirty="0" smtClean="0"/>
              <a:t> </a:t>
            </a:r>
            <a:r>
              <a:rPr lang="en-US" sz="2500" dirty="0" err="1" smtClean="0"/>
              <a:t>eirmod</a:t>
            </a:r>
            <a:r>
              <a:rPr lang="en-US" sz="2500" dirty="0" smtClean="0"/>
              <a:t> </a:t>
            </a:r>
            <a:r>
              <a:rPr lang="en-US" sz="2500" dirty="0" err="1" smtClean="0"/>
              <a:t>tempor</a:t>
            </a:r>
            <a:r>
              <a:rPr lang="en-US" sz="2500" dirty="0" smtClean="0"/>
              <a:t> </a:t>
            </a:r>
            <a:r>
              <a:rPr lang="en-US" sz="2500" dirty="0" err="1" smtClean="0"/>
              <a:t>invidunt</a:t>
            </a:r>
            <a:r>
              <a:rPr lang="en-US" sz="2500" dirty="0" smtClean="0"/>
              <a:t> </a:t>
            </a:r>
            <a:r>
              <a:rPr lang="en-US" sz="2500" dirty="0" err="1" smtClean="0"/>
              <a:t>ut</a:t>
            </a:r>
            <a:r>
              <a:rPr lang="en-US" sz="2500" dirty="0" smtClean="0"/>
              <a:t> </a:t>
            </a:r>
            <a:r>
              <a:rPr lang="en-US" sz="2500" dirty="0" err="1" smtClean="0"/>
              <a:t>labore</a:t>
            </a:r>
            <a:r>
              <a:rPr lang="en-US" sz="2500" dirty="0" smtClean="0"/>
              <a:t> et </a:t>
            </a:r>
            <a:r>
              <a:rPr lang="en-US" sz="2500" dirty="0" err="1" smtClean="0"/>
              <a:t>dolore</a:t>
            </a:r>
            <a:r>
              <a:rPr lang="en-US" sz="2500" dirty="0" smtClean="0"/>
              <a:t> magna </a:t>
            </a:r>
            <a:r>
              <a:rPr lang="en-US" sz="2500" dirty="0" err="1" smtClean="0"/>
              <a:t>aliquyam</a:t>
            </a:r>
            <a:r>
              <a:rPr lang="en-US" sz="2500" dirty="0" smtClean="0"/>
              <a:t> </a:t>
            </a:r>
            <a:r>
              <a:rPr lang="en-US" sz="2500" dirty="0" err="1" smtClean="0"/>
              <a:t>erat</a:t>
            </a:r>
            <a:r>
              <a:rPr lang="en-US" sz="2500" dirty="0" smtClean="0"/>
              <a:t>, </a:t>
            </a:r>
            <a:r>
              <a:rPr lang="en-US" sz="2500" dirty="0" err="1" smtClean="0"/>
              <a:t>sed</a:t>
            </a:r>
            <a:r>
              <a:rPr lang="en-US" sz="2500" dirty="0" smtClean="0"/>
              <a:t> </a:t>
            </a:r>
            <a:r>
              <a:rPr lang="en-US" sz="2500" dirty="0" err="1" smtClean="0"/>
              <a:t>diam</a:t>
            </a:r>
            <a:r>
              <a:rPr lang="en-US" sz="2500" dirty="0" smtClean="0"/>
              <a:t> </a:t>
            </a:r>
            <a:r>
              <a:rPr lang="en-US" sz="2500" dirty="0" err="1" smtClean="0"/>
              <a:t>voluptua</a:t>
            </a:r>
            <a:r>
              <a:rPr lang="en-US" sz="2500" dirty="0" smtClean="0"/>
              <a:t>. At </a:t>
            </a:r>
            <a:r>
              <a:rPr lang="en-US" sz="2500" dirty="0" err="1" smtClean="0"/>
              <a:t>vero</a:t>
            </a:r>
            <a:r>
              <a:rPr lang="en-US" sz="2500" dirty="0" smtClean="0"/>
              <a:t> </a:t>
            </a:r>
            <a:r>
              <a:rPr lang="en-US" sz="2500" dirty="0" err="1" smtClean="0"/>
              <a:t>eos</a:t>
            </a:r>
            <a:r>
              <a:rPr lang="en-US" sz="2500" dirty="0" smtClean="0"/>
              <a:t> et </a:t>
            </a:r>
            <a:r>
              <a:rPr lang="en-US" sz="2500" dirty="0" err="1" smtClean="0"/>
              <a:t>accusam</a:t>
            </a:r>
            <a:r>
              <a:rPr lang="en-US" sz="2500" dirty="0" smtClean="0"/>
              <a:t> et </a:t>
            </a:r>
            <a:r>
              <a:rPr lang="en-US" sz="2500" dirty="0" err="1" smtClean="0"/>
              <a:t>justo</a:t>
            </a:r>
            <a:r>
              <a:rPr lang="en-US" sz="2500" dirty="0" smtClean="0"/>
              <a:t> duo </a:t>
            </a:r>
            <a:r>
              <a:rPr lang="en-US" sz="2500" dirty="0" err="1" smtClean="0"/>
              <a:t>dolores</a:t>
            </a:r>
            <a:r>
              <a:rPr lang="en-US" sz="2500" dirty="0" smtClean="0"/>
              <a:t> et </a:t>
            </a:r>
            <a:r>
              <a:rPr lang="en-US" sz="2500" dirty="0" err="1" smtClean="0"/>
              <a:t>ea</a:t>
            </a:r>
            <a:r>
              <a:rPr lang="en-US" sz="2500" dirty="0" smtClean="0"/>
              <a:t> </a:t>
            </a:r>
            <a:r>
              <a:rPr lang="en-US" sz="2500" dirty="0" err="1" smtClean="0"/>
              <a:t>rebum</a:t>
            </a:r>
            <a:r>
              <a:rPr lang="en-US" sz="2500" dirty="0" smtClean="0"/>
              <a:t>. </a:t>
            </a:r>
            <a:endParaRPr lang="en-US" sz="2500" dirty="0"/>
          </a:p>
        </p:txBody>
      </p:sp>
      <p:pic>
        <p:nvPicPr>
          <p:cNvPr id="14" name="Picture 2" descr="Bildergebnis fÃ¼r image placeholde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750582"/>
            <a:ext cx="1295400" cy="971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ontent Placeholder 2"/>
          <p:cNvSpPr txBox="1">
            <a:spLocks/>
          </p:cNvSpPr>
          <p:nvPr/>
        </p:nvSpPr>
        <p:spPr>
          <a:xfrm>
            <a:off x="3276600" y="4007882"/>
            <a:ext cx="5181600" cy="1066799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smtClean="0"/>
              <a:t>Advantage #3</a:t>
            </a:r>
            <a:r>
              <a:rPr lang="en-US" b="1" dirty="0" smtClean="0"/>
              <a:t>: </a:t>
            </a:r>
            <a:r>
              <a:rPr lang="en-US" sz="2500" dirty="0" err="1" smtClean="0"/>
              <a:t>Lorem</a:t>
            </a:r>
            <a:r>
              <a:rPr lang="en-US" sz="2500" dirty="0" smtClean="0"/>
              <a:t> </a:t>
            </a:r>
            <a:r>
              <a:rPr lang="en-US" sz="2500" dirty="0" err="1" smtClean="0"/>
              <a:t>ipsum</a:t>
            </a:r>
            <a:r>
              <a:rPr lang="en-US" sz="2500" dirty="0" smtClean="0"/>
              <a:t> dolor sit </a:t>
            </a:r>
            <a:r>
              <a:rPr lang="en-US" sz="2500" dirty="0" err="1" smtClean="0"/>
              <a:t>amet</a:t>
            </a:r>
            <a:r>
              <a:rPr lang="en-US" sz="2500" dirty="0" smtClean="0"/>
              <a:t>, </a:t>
            </a:r>
            <a:r>
              <a:rPr lang="en-US" sz="2500" dirty="0" err="1" smtClean="0"/>
              <a:t>consetetur</a:t>
            </a:r>
            <a:r>
              <a:rPr lang="en-US" sz="2500" dirty="0" smtClean="0"/>
              <a:t> </a:t>
            </a:r>
            <a:r>
              <a:rPr lang="en-US" sz="2500" dirty="0" err="1" smtClean="0"/>
              <a:t>sadipscing</a:t>
            </a:r>
            <a:r>
              <a:rPr lang="en-US" sz="2500" dirty="0" smtClean="0"/>
              <a:t> </a:t>
            </a:r>
            <a:r>
              <a:rPr lang="en-US" sz="2500" dirty="0" err="1" smtClean="0"/>
              <a:t>elitr</a:t>
            </a:r>
            <a:r>
              <a:rPr lang="en-US" sz="2500" dirty="0" smtClean="0"/>
              <a:t>, </a:t>
            </a:r>
            <a:r>
              <a:rPr lang="en-US" sz="2500" dirty="0" err="1" smtClean="0"/>
              <a:t>sed</a:t>
            </a:r>
            <a:r>
              <a:rPr lang="en-US" sz="2500" dirty="0" smtClean="0"/>
              <a:t> </a:t>
            </a:r>
            <a:r>
              <a:rPr lang="en-US" sz="2500" dirty="0" err="1" smtClean="0"/>
              <a:t>diam</a:t>
            </a:r>
            <a:r>
              <a:rPr lang="en-US" sz="2500" dirty="0" smtClean="0"/>
              <a:t> </a:t>
            </a:r>
            <a:r>
              <a:rPr lang="en-US" sz="2500" dirty="0" err="1" smtClean="0"/>
              <a:t>nonumy</a:t>
            </a:r>
            <a:r>
              <a:rPr lang="en-US" sz="2500" dirty="0" smtClean="0"/>
              <a:t> </a:t>
            </a:r>
            <a:r>
              <a:rPr lang="en-US" sz="2500" dirty="0" err="1" smtClean="0"/>
              <a:t>eirmod</a:t>
            </a:r>
            <a:r>
              <a:rPr lang="en-US" sz="2500" dirty="0" smtClean="0"/>
              <a:t> </a:t>
            </a:r>
            <a:r>
              <a:rPr lang="en-US" sz="2500" dirty="0" err="1" smtClean="0"/>
              <a:t>tempor</a:t>
            </a:r>
            <a:r>
              <a:rPr lang="en-US" sz="2500" dirty="0" smtClean="0"/>
              <a:t> </a:t>
            </a:r>
            <a:r>
              <a:rPr lang="en-US" sz="2500" dirty="0" err="1" smtClean="0"/>
              <a:t>invidunt</a:t>
            </a:r>
            <a:r>
              <a:rPr lang="en-US" sz="2500" dirty="0" smtClean="0"/>
              <a:t> </a:t>
            </a:r>
            <a:r>
              <a:rPr lang="en-US" sz="2500" dirty="0" err="1" smtClean="0"/>
              <a:t>ut</a:t>
            </a:r>
            <a:r>
              <a:rPr lang="en-US" sz="2500" dirty="0" smtClean="0"/>
              <a:t> </a:t>
            </a:r>
            <a:r>
              <a:rPr lang="en-US" sz="2500" dirty="0" err="1" smtClean="0"/>
              <a:t>labore</a:t>
            </a:r>
            <a:r>
              <a:rPr lang="en-US" sz="2500" dirty="0" smtClean="0"/>
              <a:t> et </a:t>
            </a:r>
            <a:r>
              <a:rPr lang="en-US" sz="2500" dirty="0" err="1" smtClean="0"/>
              <a:t>dolore</a:t>
            </a:r>
            <a:r>
              <a:rPr lang="en-US" sz="2500" dirty="0" smtClean="0"/>
              <a:t> magna </a:t>
            </a:r>
            <a:r>
              <a:rPr lang="en-US" sz="2500" dirty="0" err="1" smtClean="0"/>
              <a:t>aliquyam</a:t>
            </a:r>
            <a:r>
              <a:rPr lang="en-US" sz="2500" dirty="0" smtClean="0"/>
              <a:t> </a:t>
            </a:r>
            <a:r>
              <a:rPr lang="en-US" sz="2500" dirty="0" err="1" smtClean="0"/>
              <a:t>erat</a:t>
            </a:r>
            <a:r>
              <a:rPr lang="en-US" sz="2500" dirty="0" smtClean="0"/>
              <a:t>, </a:t>
            </a:r>
            <a:r>
              <a:rPr lang="en-US" sz="2500" dirty="0" err="1" smtClean="0"/>
              <a:t>sed</a:t>
            </a:r>
            <a:r>
              <a:rPr lang="en-US" sz="2500" dirty="0" smtClean="0"/>
              <a:t> </a:t>
            </a:r>
            <a:r>
              <a:rPr lang="en-US" sz="2500" dirty="0" err="1" smtClean="0"/>
              <a:t>diam</a:t>
            </a:r>
            <a:r>
              <a:rPr lang="en-US" sz="2500" dirty="0" smtClean="0"/>
              <a:t> </a:t>
            </a:r>
            <a:r>
              <a:rPr lang="en-US" sz="2500" dirty="0" err="1" smtClean="0"/>
              <a:t>voluptua</a:t>
            </a:r>
            <a:r>
              <a:rPr lang="en-US" sz="2500" dirty="0" smtClean="0"/>
              <a:t>. At </a:t>
            </a:r>
            <a:r>
              <a:rPr lang="en-US" sz="2500" dirty="0" err="1" smtClean="0"/>
              <a:t>vero</a:t>
            </a:r>
            <a:r>
              <a:rPr lang="en-US" sz="2500" dirty="0" smtClean="0"/>
              <a:t> </a:t>
            </a:r>
            <a:r>
              <a:rPr lang="en-US" sz="2500" dirty="0" err="1" smtClean="0"/>
              <a:t>eos</a:t>
            </a:r>
            <a:r>
              <a:rPr lang="en-US" sz="2500" dirty="0" smtClean="0"/>
              <a:t> et </a:t>
            </a:r>
            <a:r>
              <a:rPr lang="en-US" sz="2500" dirty="0" err="1" smtClean="0"/>
              <a:t>accusam</a:t>
            </a:r>
            <a:r>
              <a:rPr lang="en-US" sz="2500" dirty="0" smtClean="0"/>
              <a:t> et </a:t>
            </a:r>
            <a:r>
              <a:rPr lang="en-US" sz="2500" dirty="0" err="1" smtClean="0"/>
              <a:t>justo</a:t>
            </a:r>
            <a:r>
              <a:rPr lang="en-US" sz="2500" dirty="0" smtClean="0"/>
              <a:t> duo </a:t>
            </a:r>
            <a:r>
              <a:rPr lang="en-US" sz="2500" dirty="0" err="1" smtClean="0"/>
              <a:t>dolores</a:t>
            </a:r>
            <a:r>
              <a:rPr lang="en-US" sz="2500" dirty="0" smtClean="0"/>
              <a:t> et </a:t>
            </a:r>
            <a:r>
              <a:rPr lang="en-US" sz="2500" dirty="0" err="1" smtClean="0"/>
              <a:t>ea</a:t>
            </a:r>
            <a:r>
              <a:rPr lang="en-US" sz="2500" dirty="0" smtClean="0"/>
              <a:t> </a:t>
            </a:r>
            <a:r>
              <a:rPr lang="en-US" sz="2500" dirty="0" err="1" smtClean="0"/>
              <a:t>rebum</a:t>
            </a:r>
            <a:r>
              <a:rPr lang="en-US" sz="2500" dirty="0" smtClean="0"/>
              <a:t>. </a:t>
            </a:r>
            <a:endParaRPr lang="en-US" sz="2500" dirty="0"/>
          </a:p>
        </p:txBody>
      </p:sp>
      <p:pic>
        <p:nvPicPr>
          <p:cNvPr id="16" name="Picture 2" descr="Bildergebnis fÃ¼r image placeholde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007882"/>
            <a:ext cx="1295400" cy="971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3179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Makes Us Unique?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1000" y="1126846"/>
            <a:ext cx="370505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Fast development</a:t>
            </a:r>
            <a:endParaRPr lang="en-US" sz="36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328640" y="1809750"/>
            <a:ext cx="527291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Complete confidentiality of our projects</a:t>
            </a:r>
            <a:endParaRPr lang="en-US" sz="2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10008" y="2419350"/>
            <a:ext cx="308045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Appropriate pricing</a:t>
            </a:r>
            <a:endParaRPr lang="en-US" sz="28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75097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1128</Words>
  <Application>Microsoft Office PowerPoint</Application>
  <PresentationFormat>On-screen Show (16:9)</PresentationFormat>
  <Paragraphs>62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Company Profile Title</vt:lpstr>
      <vt:lpstr>Our Values</vt:lpstr>
      <vt:lpstr>Our Mission</vt:lpstr>
      <vt:lpstr>Our Vision</vt:lpstr>
      <vt:lpstr>Out Introduction</vt:lpstr>
      <vt:lpstr>Our Services</vt:lpstr>
      <vt:lpstr>The technologies we use</vt:lpstr>
      <vt:lpstr>Why Choose Us?</vt:lpstr>
      <vt:lpstr>What Makes Us Unique?</vt:lpstr>
      <vt:lpstr>Our processes and way of working (1)</vt:lpstr>
      <vt:lpstr>Our processes and way of working (2)</vt:lpstr>
      <vt:lpstr>What our satisfied customers say of us</vt:lpstr>
      <vt:lpstr>Contact Us</vt:lpstr>
      <vt:lpstr>Contact Us</vt:lpstr>
    </vt:vector>
  </TitlesOfParts>
  <Company>Kia Motors Europe GmbH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Company Profile Title</dc:title>
  <dc:creator>Protti, Daniele</dc:creator>
  <cp:lastModifiedBy>Protti, Daniele</cp:lastModifiedBy>
  <cp:revision>16</cp:revision>
  <dcterms:created xsi:type="dcterms:W3CDTF">2018-04-17T08:47:08Z</dcterms:created>
  <dcterms:modified xsi:type="dcterms:W3CDTF">2018-04-17T10:00:34Z</dcterms:modified>
</cp:coreProperties>
</file>