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8600" y="152400"/>
            <a:ext cx="86868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/>
              <a:t>实验</a:t>
            </a:r>
            <a:r>
              <a:rPr lang="en-US" altLang="zh-CN" b="1" dirty="0" smtClean="0"/>
              <a:t>5</a:t>
            </a:r>
            <a:r>
              <a:rPr lang="zh-CN" altLang="en-US" dirty="0" smtClean="0"/>
              <a:t> </a:t>
            </a:r>
            <a:r>
              <a:rPr lang="zh-CN" altLang="en-US" dirty="0"/>
              <a:t>简单</a:t>
            </a:r>
            <a:r>
              <a:rPr lang="en-US" altLang="zh-CN" dirty="0"/>
              <a:t>shell</a:t>
            </a:r>
            <a:r>
              <a:rPr lang="zh-CN" altLang="en-US" dirty="0"/>
              <a:t>的设计和实现（20分）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目的</a:t>
            </a:r>
            <a:r>
              <a:rPr lang="zh-CN" altLang="en-US" dirty="0"/>
              <a:t>：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1、练习使用编程环境，包括</a:t>
            </a:r>
            <a:r>
              <a:rPr lang="en-US" altLang="zh-CN" dirty="0"/>
              <a:t>shell</a:t>
            </a:r>
            <a:r>
              <a:rPr lang="zh-CN" altLang="en-US" dirty="0"/>
              <a:t>的命令，</a:t>
            </a:r>
            <a:r>
              <a:rPr lang="en-US" altLang="zh-CN" dirty="0"/>
              <a:t>vi</a:t>
            </a:r>
            <a:r>
              <a:rPr lang="zh-CN" altLang="en-US" dirty="0"/>
              <a:t>和</a:t>
            </a:r>
            <a:r>
              <a:rPr lang="en-US" altLang="zh-CN" dirty="0" err="1"/>
              <a:t>gcc</a:t>
            </a:r>
            <a:r>
              <a:rPr lang="zh-CN" altLang="en-US" dirty="0"/>
              <a:t>编译器。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2、体会进程概念，了解</a:t>
            </a:r>
            <a:r>
              <a:rPr lang="en-US" altLang="zh-CN" dirty="0" err="1"/>
              <a:t>fork，execve，wait</a:t>
            </a:r>
            <a:r>
              <a:rPr lang="zh-CN" altLang="en-US" dirty="0"/>
              <a:t>等系统调用。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要求：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1、除了系统调用</a:t>
            </a:r>
            <a:r>
              <a:rPr lang="en-US" altLang="zh-CN" dirty="0" err="1"/>
              <a:t>execve</a:t>
            </a:r>
            <a:r>
              <a:rPr lang="en-US" altLang="zh-CN" dirty="0"/>
              <a:t>，</a:t>
            </a:r>
            <a:r>
              <a:rPr lang="zh-CN" altLang="en-US" dirty="0"/>
              <a:t>不允许使用其他的</a:t>
            </a:r>
            <a:r>
              <a:rPr lang="en-US" altLang="zh-CN" dirty="0"/>
              <a:t>exec</a:t>
            </a:r>
            <a:r>
              <a:rPr lang="zh-CN" altLang="en-US" dirty="0"/>
              <a:t>函数。输入应当允许带多个参数(一行内可以表示)，不考虑通配符 (即“*”、“?”、“</a:t>
            </a:r>
            <a:r>
              <a:rPr lang="en-US" altLang="zh-CN" dirty="0"/>
              <a:t>-”</a:t>
            </a:r>
            <a:r>
              <a:rPr lang="zh-CN" altLang="en-US" dirty="0"/>
              <a:t>等等)的处理。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2、输入错误命令能提示出错并进入下一轮接收命令状态。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3、可以用</a:t>
            </a:r>
            <a:r>
              <a:rPr lang="en-US" altLang="zh-CN" dirty="0"/>
              <a:t>Ctrl-C</a:t>
            </a:r>
            <a:r>
              <a:rPr lang="zh-CN" altLang="en-US" dirty="0"/>
              <a:t>和</a:t>
            </a:r>
            <a:r>
              <a:rPr lang="en-US" altLang="zh-CN" dirty="0"/>
              <a:t>Ctrl-\</a:t>
            </a:r>
            <a:r>
              <a:rPr lang="zh-CN" altLang="en-US" dirty="0"/>
              <a:t>结束简单</a:t>
            </a:r>
            <a:r>
              <a:rPr lang="en-US" altLang="zh-CN" dirty="0"/>
              <a:t>shell</a:t>
            </a:r>
            <a:r>
              <a:rPr lang="zh-CN" altLang="en-US" dirty="0"/>
              <a:t>的运行。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4、程序运行正确，提示简洁明确。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5、实验提交文件为：</a:t>
            </a:r>
            <a:r>
              <a:rPr lang="zh-CN" altLang="en-US" dirty="0">
                <a:solidFill>
                  <a:srgbClr val="EE0664"/>
                </a:solidFill>
              </a:rPr>
              <a:t>实验报告、源程序、可执行程序</a:t>
            </a:r>
            <a:r>
              <a:rPr lang="zh-CN" altLang="en-US" dirty="0"/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6、</a:t>
            </a:r>
            <a:r>
              <a:rPr lang="en-US" altLang="zh-CN" b="1" dirty="0" smtClean="0">
                <a:solidFill>
                  <a:srgbClr val="EE0664"/>
                </a:solidFill>
              </a:rPr>
              <a:t>11</a:t>
            </a:r>
            <a:r>
              <a:rPr lang="zh-CN" altLang="en-US" b="1" dirty="0" smtClean="0">
                <a:solidFill>
                  <a:srgbClr val="EE0664"/>
                </a:solidFill>
              </a:rPr>
              <a:t>月</a:t>
            </a:r>
            <a:r>
              <a:rPr lang="en-US" altLang="zh-CN" b="1" dirty="0" smtClean="0">
                <a:solidFill>
                  <a:srgbClr val="EE0664"/>
                </a:solidFill>
              </a:rPr>
              <a:t>7</a:t>
            </a:r>
            <a:r>
              <a:rPr lang="zh-CN" altLang="en-US" b="1" dirty="0" smtClean="0">
                <a:solidFill>
                  <a:srgbClr val="EE0664"/>
                </a:solidFill>
              </a:rPr>
              <a:t>日晚上</a:t>
            </a:r>
            <a:r>
              <a:rPr lang="en-US" altLang="zh-CN" b="1" dirty="0" smtClean="0">
                <a:solidFill>
                  <a:srgbClr val="EE0664"/>
                </a:solidFill>
              </a:rPr>
              <a:t>24</a:t>
            </a:r>
            <a:r>
              <a:rPr lang="zh-CN" altLang="en-US" b="1" dirty="0" smtClean="0">
                <a:solidFill>
                  <a:srgbClr val="EE0664"/>
                </a:solidFill>
              </a:rPr>
              <a:t>点</a:t>
            </a:r>
            <a:r>
              <a:rPr lang="zh-CN" altLang="en-US" dirty="0"/>
              <a:t>为</a:t>
            </a:r>
            <a:r>
              <a:rPr lang="zh-CN" altLang="en-US" dirty="0" smtClean="0"/>
              <a:t>实验完成</a:t>
            </a:r>
            <a:r>
              <a:rPr lang="zh-CN" altLang="en-US" dirty="0"/>
              <a:t>截止期。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157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</cp:revision>
  <dcterms:created xsi:type="dcterms:W3CDTF">2015-11-30T03:42:18Z</dcterms:created>
  <dcterms:modified xsi:type="dcterms:W3CDTF">2016-11-01T02:31:25Z</dcterms:modified>
</cp:coreProperties>
</file>