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76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2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56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9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585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563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0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58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90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6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780B-F1FF-45DF-84FA-32DED8E75A5C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10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52600" y="152400"/>
            <a:ext cx="868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676400" y="152401"/>
            <a:ext cx="8763000" cy="460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实验说明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一、实验的提交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请同学们在</a:t>
            </a:r>
            <a:r>
              <a:rPr lang="en-US" altLang="zh-CN" dirty="0"/>
              <a:t>cs8</a:t>
            </a:r>
            <a:r>
              <a:rPr lang="zh-CN" altLang="en-US" dirty="0"/>
              <a:t>服务器自己的</a:t>
            </a:r>
            <a:r>
              <a:rPr lang="zh-CN" altLang="en-US" dirty="0">
                <a:solidFill>
                  <a:srgbClr val="EE0664"/>
                </a:solidFill>
                <a:ea typeface=""/>
              </a:rPr>
              <a:t>起始目录</a:t>
            </a:r>
            <a:r>
              <a:rPr lang="zh-CN" altLang="en-US" dirty="0"/>
              <a:t>下新建一个目录，名字为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homework”（</a:t>
            </a:r>
            <a:r>
              <a:rPr lang="zh-CN" altLang="en-US" dirty="0"/>
              <a:t>注意，不含引号，不要变更名字，包括大小写，下同）。每次实验完成后，请按实验要求将提交的文件存放在</a:t>
            </a:r>
            <a:r>
              <a:rPr lang="zh-CN" altLang="en-US" dirty="0" smtClean="0"/>
              <a:t>“</a:t>
            </a:r>
            <a:r>
              <a:rPr lang="en-US" altLang="zh-CN" dirty="0"/>
              <a:t>homework”</a:t>
            </a:r>
            <a:r>
              <a:rPr lang="zh-CN" altLang="en-US" dirty="0"/>
              <a:t>下的子目录里。实验1就放在目录</a:t>
            </a:r>
            <a:r>
              <a:rPr lang="zh-CN" altLang="en-US" dirty="0" smtClean="0"/>
              <a:t>“</a:t>
            </a:r>
            <a:r>
              <a:rPr lang="en-US" altLang="zh-CN" dirty="0"/>
              <a:t>homework /1”</a:t>
            </a:r>
            <a:r>
              <a:rPr lang="zh-CN" altLang="en-US" dirty="0"/>
              <a:t>下，实验2放在</a:t>
            </a:r>
            <a:r>
              <a:rPr lang="zh-CN" altLang="en-US" dirty="0" smtClean="0"/>
              <a:t>“</a:t>
            </a:r>
            <a:r>
              <a:rPr lang="en-US" altLang="zh-CN" dirty="0"/>
              <a:t>homework /2”</a:t>
            </a:r>
            <a:r>
              <a:rPr lang="zh-CN" altLang="en-US" dirty="0"/>
              <a:t>下，依此类推。提交目录中不要放</a:t>
            </a:r>
            <a:r>
              <a:rPr lang="zh-CN" altLang="en-US" dirty="0">
                <a:solidFill>
                  <a:srgbClr val="EE0664"/>
                </a:solidFill>
              </a:rPr>
              <a:t>无关文件</a:t>
            </a:r>
            <a:r>
              <a:rPr lang="zh-CN" altLang="en-US" dirty="0">
                <a:solidFill>
                  <a:srgbClr val="000000"/>
                </a:solidFill>
              </a:rPr>
              <a:t>，即实验没有要求提交的文件</a:t>
            </a:r>
            <a:r>
              <a:rPr lang="zh-CN" altLang="en-US" dirty="0"/>
              <a:t>。请</a:t>
            </a:r>
            <a:r>
              <a:rPr lang="zh-CN" altLang="en-US" b="1" i="1" dirty="0">
                <a:solidFill>
                  <a:srgbClr val="EE0664"/>
                </a:solidFill>
              </a:rPr>
              <a:t>严格</a:t>
            </a:r>
            <a:r>
              <a:rPr lang="zh-CN" altLang="en-US" dirty="0">
                <a:solidFill>
                  <a:srgbClr val="EE0664"/>
                </a:solidFill>
              </a:rPr>
              <a:t>按照上述要求</a:t>
            </a:r>
            <a:r>
              <a:rPr lang="zh-CN" altLang="en-US" dirty="0"/>
              <a:t>设置提交目录。提交的文件必须在实验完成截止期内，存入规定的目录里。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因</a:t>
            </a:r>
            <a:r>
              <a:rPr lang="zh-CN" altLang="en-US" dirty="0">
                <a:solidFill>
                  <a:srgbClr val="EE0664"/>
                </a:solidFill>
              </a:rPr>
              <a:t>提交目录不规范或逾期提交</a:t>
            </a:r>
            <a:r>
              <a:rPr lang="zh-CN" altLang="en-US" dirty="0"/>
              <a:t>所造成无实验成绩的后果自负。除有特殊原因并获准许，不允许补交。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编程、调试和提交文件可以通过</a:t>
            </a:r>
            <a:r>
              <a:rPr lang="en-US" altLang="zh-CN" dirty="0"/>
              <a:t>telnet</a:t>
            </a:r>
            <a:r>
              <a:rPr lang="zh-CN" altLang="en-US" dirty="0"/>
              <a:t>和</a:t>
            </a:r>
            <a:r>
              <a:rPr lang="en-US" altLang="zh-CN" dirty="0"/>
              <a:t>ftp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EE0664"/>
                </a:solidFill>
              </a:rPr>
              <a:t>任何地方</a:t>
            </a:r>
            <a:r>
              <a:rPr lang="zh-CN" altLang="en-US" dirty="0"/>
              <a:t>完成。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二、实验报告的内容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实验报告通常应当包含如下几个部分：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1、实验名称，包括实验编号和具体名称。</a:t>
            </a:r>
          </a:p>
        </p:txBody>
      </p:sp>
    </p:spTree>
    <p:extLst>
      <p:ext uri="{BB962C8B-B14F-4D97-AF65-F5344CB8AC3E}">
        <p14:creationId xmlns="" xmlns:p14="http://schemas.microsoft.com/office/powerpoint/2010/main" val="8753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676400" y="152401"/>
            <a:ext cx="8839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2、实验内容描述。</a:t>
            </a:r>
          </a:p>
          <a:p>
            <a:r>
              <a:rPr lang="zh-CN" altLang="en-US" dirty="0"/>
              <a:t>3、设计和实现的主要原理、构思、算法、执行过程或技巧，必要的注释和说明。</a:t>
            </a:r>
          </a:p>
          <a:p>
            <a:r>
              <a:rPr lang="zh-CN" altLang="en-US" dirty="0"/>
              <a:t>4、实验结果。如：源程序名，可执行程序名，如何编译生</a:t>
            </a:r>
          </a:p>
          <a:p>
            <a:r>
              <a:rPr lang="zh-CN" altLang="en-US" dirty="0"/>
              <a:t>成可执行程序，如何运行程序（输入、输出格式及含义），等等。</a:t>
            </a:r>
          </a:p>
          <a:p>
            <a:r>
              <a:rPr lang="zh-CN" altLang="en-US" dirty="0"/>
              <a:t>5、体会和建议。</a:t>
            </a:r>
          </a:p>
          <a:p>
            <a:r>
              <a:rPr lang="zh-CN" altLang="en-US" dirty="0"/>
              <a:t>6、完成人姓名，完成时间等。</a:t>
            </a:r>
          </a:p>
          <a:p>
            <a:endParaRPr lang="zh-CN" altLang="en-US" dirty="0"/>
          </a:p>
          <a:p>
            <a:r>
              <a:rPr lang="zh-CN" altLang="en-US" dirty="0"/>
              <a:t>实验报告可以是</a:t>
            </a:r>
            <a:r>
              <a:rPr lang="zh-CN" altLang="en-US" dirty="0">
                <a:solidFill>
                  <a:srgbClr val="EE0664"/>
                </a:solidFill>
              </a:rPr>
              <a:t>文本文件，也可以是</a:t>
            </a:r>
            <a:r>
              <a:rPr lang="en-US" altLang="zh-CN" dirty="0">
                <a:solidFill>
                  <a:srgbClr val="EE0664"/>
                </a:solidFill>
              </a:rPr>
              <a:t>word</a:t>
            </a:r>
            <a:r>
              <a:rPr lang="zh-CN" altLang="en-US" dirty="0">
                <a:solidFill>
                  <a:srgbClr val="EE0664"/>
                </a:solidFill>
              </a:rPr>
              <a:t>文件</a:t>
            </a:r>
            <a:r>
              <a:rPr lang="zh-CN" altLang="en-US" dirty="0"/>
              <a:t>。除非特别说明，不必打印出来。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31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8610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1 </a:t>
            </a:r>
            <a:r>
              <a:rPr lang="zh-CN" altLang="en-US" dirty="0">
                <a:latin typeface="宋体" panose="02010600030101010101" pitchFamily="2" charset="-122"/>
              </a:rPr>
              <a:t>同步与异步</a:t>
            </a:r>
            <a:r>
              <a:rPr lang="en-US" altLang="zh-CN" dirty="0"/>
              <a:t>write</a:t>
            </a:r>
            <a:r>
              <a:rPr lang="zh-CN" altLang="en-US" dirty="0">
                <a:latin typeface="宋体" panose="02010600030101010101" pitchFamily="2" charset="-122"/>
              </a:rPr>
              <a:t>的效率比较</a:t>
            </a:r>
            <a:r>
              <a:rPr lang="zh-CN" altLang="en-US" b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b="1" dirty="0"/>
          </a:p>
          <a:p>
            <a:r>
              <a:rPr lang="zh-CN" altLang="en-US" b="1" dirty="0"/>
              <a:t>目的：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UNIX</a:t>
            </a:r>
            <a:r>
              <a:rPr lang="zh-CN" altLang="en-US" dirty="0"/>
              <a:t>的文件</a:t>
            </a:r>
            <a:r>
              <a:rPr lang="en-US" altLang="zh-CN" dirty="0"/>
              <a:t>I/O</a:t>
            </a:r>
            <a:r>
              <a:rPr lang="zh-CN" altLang="en-US" dirty="0"/>
              <a:t>系统调用。</a:t>
            </a:r>
          </a:p>
          <a:p>
            <a:r>
              <a:rPr lang="zh-CN" altLang="en-US" b="1" dirty="0"/>
              <a:t>要求：</a:t>
            </a:r>
          </a:p>
          <a:p>
            <a:r>
              <a:rPr lang="en-US" altLang="zh-CN" dirty="0"/>
              <a:t>1、</a:t>
            </a:r>
            <a:r>
              <a:rPr lang="zh-CN" altLang="en-US" dirty="0"/>
              <a:t>编写程序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timewrite</a:t>
            </a:r>
            <a:r>
              <a:rPr lang="en-US" altLang="zh-CN" dirty="0"/>
              <a:t>   &lt;</a:t>
            </a:r>
            <a:r>
              <a:rPr lang="en-US" altLang="zh-CN" dirty="0" err="1"/>
              <a:t>outfile</a:t>
            </a:r>
            <a:r>
              <a:rPr lang="en-US" altLang="zh-CN" dirty="0"/>
              <a:t>&gt;  [sync]</a:t>
            </a:r>
          </a:p>
          <a:p>
            <a:r>
              <a:rPr lang="zh-CN" altLang="en-US" dirty="0"/>
              <a:t>不得变更程序的名字和使用方法。</a:t>
            </a:r>
            <a:r>
              <a:rPr lang="en-US" altLang="zh-CN" dirty="0"/>
              <a:t>sync</a:t>
            </a:r>
            <a:r>
              <a:rPr lang="zh-CN" altLang="en-US" dirty="0"/>
              <a:t>参数为可选，若有，则输出文件用</a:t>
            </a:r>
            <a:r>
              <a:rPr lang="en-US" altLang="zh-CN" dirty="0"/>
              <a:t>O_SYNC</a:t>
            </a:r>
            <a:r>
              <a:rPr lang="zh-CN" altLang="en-US" dirty="0"/>
              <a:t>打开。</a:t>
            </a:r>
          </a:p>
          <a:p>
            <a:r>
              <a:rPr lang="zh-CN" altLang="en-US" dirty="0"/>
              <a:t>例：</a:t>
            </a:r>
          </a:p>
          <a:p>
            <a:r>
              <a:rPr lang="en-US" altLang="zh-CN" dirty="0" err="1"/>
              <a:t>timewrite</a:t>
            </a:r>
            <a:r>
              <a:rPr lang="en-US" altLang="zh-CN" dirty="0"/>
              <a:t>  &lt;f1 f2            </a:t>
            </a:r>
            <a:r>
              <a:rPr lang="zh-CN" altLang="en-US" dirty="0"/>
              <a:t>表示输出文件</a:t>
            </a:r>
            <a:r>
              <a:rPr lang="en-US" altLang="zh-CN" dirty="0"/>
              <a:t>f2</a:t>
            </a:r>
            <a:r>
              <a:rPr lang="zh-CN" altLang="en-US" dirty="0"/>
              <a:t>不用</a:t>
            </a:r>
            <a:r>
              <a:rPr lang="en-US" altLang="zh-CN" dirty="0"/>
              <a:t>O_SYNC </a:t>
            </a:r>
            <a:r>
              <a:rPr lang="zh-CN" altLang="en-US" dirty="0"/>
              <a:t>打开。</a:t>
            </a:r>
          </a:p>
          <a:p>
            <a:r>
              <a:rPr lang="en-US" altLang="zh-CN" dirty="0" err="1"/>
              <a:t>timewrite</a:t>
            </a:r>
            <a:r>
              <a:rPr lang="en-US" altLang="zh-CN" dirty="0"/>
              <a:t>  f1  sync &lt;f2   </a:t>
            </a:r>
            <a:r>
              <a:rPr lang="zh-CN" altLang="en-US" dirty="0"/>
              <a:t>表示输出文件</a:t>
            </a:r>
            <a:r>
              <a:rPr lang="en-US" altLang="zh-CN" dirty="0"/>
              <a:t>f1</a:t>
            </a:r>
            <a:r>
              <a:rPr lang="zh-CN" altLang="en-US" dirty="0"/>
              <a:t>用</a:t>
            </a:r>
            <a:r>
              <a:rPr lang="en-US" altLang="zh-CN" dirty="0"/>
              <a:t>O_SYNC </a:t>
            </a:r>
            <a:r>
              <a:rPr lang="zh-CN" altLang="en-US" dirty="0"/>
              <a:t>打开。</a:t>
            </a:r>
          </a:p>
          <a:p>
            <a:r>
              <a:rPr lang="zh-CN" altLang="en-US" dirty="0"/>
              <a:t>2、显示的时间应当尽量接近</a:t>
            </a:r>
            <a:r>
              <a:rPr lang="en-US" altLang="zh-CN" dirty="0"/>
              <a:t>write</a:t>
            </a:r>
            <a:r>
              <a:rPr lang="zh-CN" altLang="en-US" dirty="0"/>
              <a:t>操作过程所花的时间。不要将从磁盘读文件的时间计入显示结果中。</a:t>
            </a:r>
            <a:endParaRPr lang="en-US" altLang="zh-CN" dirty="0"/>
          </a:p>
          <a:p>
            <a:r>
              <a:rPr lang="zh-CN" altLang="en-US" dirty="0"/>
              <a:t>3、严格按</a:t>
            </a:r>
            <a:r>
              <a:rPr lang="en-US" altLang="zh-CN" dirty="0"/>
              <a:t>p55</a:t>
            </a:r>
            <a:r>
              <a:rPr lang="zh-CN" altLang="en-US" dirty="0"/>
              <a:t>表3-2的结果格式输出（</a:t>
            </a:r>
            <a:r>
              <a:rPr lang="en-US" altLang="zh-CN" dirty="0"/>
              <a:t>BUFFSIZE</a:t>
            </a:r>
            <a:r>
              <a:rPr lang="zh-CN" altLang="en-US" dirty="0"/>
              <a:t>从</a:t>
            </a:r>
            <a:r>
              <a:rPr lang="en-US" altLang="zh-CN" dirty="0"/>
              <a:t>256</a:t>
            </a:r>
            <a:r>
              <a:rPr lang="zh-CN" altLang="en-US" dirty="0"/>
              <a:t>开始起算直至128</a:t>
            </a:r>
            <a:r>
              <a:rPr lang="en-US" altLang="zh-CN" dirty="0"/>
              <a:t>K），</a:t>
            </a:r>
            <a:r>
              <a:rPr lang="zh-CN" altLang="en-US" dirty="0"/>
              <a:t>抬头和分割线省略。</a:t>
            </a:r>
          </a:p>
          <a:p>
            <a:r>
              <a:rPr lang="zh-CN" altLang="en-US" dirty="0"/>
              <a:t>4、</a:t>
            </a:r>
            <a:r>
              <a:rPr lang="en-US" altLang="zh-CN" b="1" dirty="0" smtClean="0">
                <a:solidFill>
                  <a:srgbClr val="EE0664"/>
                </a:solidFill>
              </a:rPr>
              <a:t>10</a:t>
            </a:r>
            <a:r>
              <a:rPr lang="zh-CN" altLang="en-US" b="1" dirty="0" smtClean="0">
                <a:solidFill>
                  <a:srgbClr val="EE0664"/>
                </a:solidFill>
              </a:rPr>
              <a:t>月</a:t>
            </a:r>
            <a:r>
              <a:rPr lang="en-US" altLang="zh-CN" b="1" smtClean="0">
                <a:solidFill>
                  <a:srgbClr val="EE0664"/>
                </a:solidFill>
              </a:rPr>
              <a:t>10</a:t>
            </a:r>
            <a:r>
              <a:rPr lang="zh-CN" altLang="en-US" b="1" smtClean="0">
                <a:solidFill>
                  <a:srgbClr val="EE0664"/>
                </a:solidFill>
              </a:rPr>
              <a:t>日</a:t>
            </a:r>
            <a:r>
              <a:rPr lang="zh-CN" altLang="en-US" b="1" dirty="0" smtClean="0">
                <a:solidFill>
                  <a:srgbClr val="EE0664"/>
                </a:solidFill>
              </a:rPr>
              <a:t>晚上</a:t>
            </a:r>
            <a:r>
              <a:rPr lang="en-US" altLang="zh-CN" b="1" dirty="0" smtClean="0">
                <a:solidFill>
                  <a:srgbClr val="EE0664"/>
                </a:solidFill>
              </a:rPr>
              <a:t>24</a:t>
            </a:r>
            <a:r>
              <a:rPr lang="zh-CN" altLang="en-US" b="1" dirty="0" smtClean="0">
                <a:solidFill>
                  <a:srgbClr val="EE0664"/>
                </a:solidFill>
              </a:rPr>
              <a:t>点</a:t>
            </a:r>
            <a:r>
              <a:rPr lang="en-US" altLang="zh-CN" b="1" dirty="0" smtClean="0">
                <a:solidFill>
                  <a:srgbClr val="EE0664"/>
                </a:solidFill>
              </a:rPr>
              <a:t>(</a:t>
            </a:r>
            <a:r>
              <a:rPr lang="zh-CN" altLang="en-US" b="1" dirty="0" smtClean="0">
                <a:solidFill>
                  <a:srgbClr val="EE0664"/>
                </a:solidFill>
              </a:rPr>
              <a:t>零点</a:t>
            </a:r>
            <a:r>
              <a:rPr lang="en-US" altLang="zh-CN" b="1" dirty="0" smtClean="0">
                <a:solidFill>
                  <a:srgbClr val="EE0664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zh-CN" altLang="en-US" dirty="0"/>
              <a:t>实验完成截止期。</a:t>
            </a:r>
          </a:p>
          <a:p>
            <a:r>
              <a:rPr lang="zh-CN" altLang="en-US" dirty="0"/>
              <a:t>时间获取可以用库函数</a:t>
            </a:r>
            <a:r>
              <a:rPr lang="en-US" altLang="zh-CN" dirty="0"/>
              <a:t>times，</a:t>
            </a:r>
            <a:r>
              <a:rPr lang="zh-CN" altLang="en-US" dirty="0"/>
              <a:t>请自行掌握它的功用。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4758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336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Liansheng Wang</dc:creator>
  <cp:lastModifiedBy>Administrator</cp:lastModifiedBy>
  <cp:revision>5</cp:revision>
  <dcterms:created xsi:type="dcterms:W3CDTF">2015-09-28T23:07:33Z</dcterms:created>
  <dcterms:modified xsi:type="dcterms:W3CDTF">2016-09-27T04:55:31Z</dcterms:modified>
</cp:coreProperties>
</file>