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76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29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563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9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585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563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60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58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90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6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780B-F1FF-45DF-84FA-32DED8E75A5C}" type="datetimeFigureOut">
              <a:rPr lang="zh-CN" altLang="en-US" smtClean="0"/>
              <a:pPr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6E9B-EF91-4550-BCA7-653B19F210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10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52600" y="304800"/>
            <a:ext cx="8686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4 </a:t>
            </a:r>
            <a:r>
              <a:rPr lang="zh-CN" altLang="en-US" dirty="0"/>
              <a:t>编制模拟“五个哲学家”问题的</a:t>
            </a:r>
            <a:r>
              <a:rPr lang="zh-CN" altLang="en-US" dirty="0" smtClean="0"/>
              <a:t>程序</a:t>
            </a:r>
            <a:endParaRPr lang="zh-CN" altLang="en-US" dirty="0"/>
          </a:p>
          <a:p>
            <a:r>
              <a:rPr lang="zh-CN" altLang="en-US" b="1" dirty="0"/>
              <a:t>目的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学习和掌握并发进程同步的概念和方法。</a:t>
            </a:r>
          </a:p>
          <a:p>
            <a:endParaRPr lang="zh-CN" altLang="en-US" b="1" dirty="0"/>
          </a:p>
          <a:p>
            <a:r>
              <a:rPr lang="zh-CN" altLang="en-US" b="1" dirty="0"/>
              <a:t>要求：</a:t>
            </a:r>
          </a:p>
          <a:p>
            <a:r>
              <a:rPr lang="zh-CN" altLang="en-US" dirty="0"/>
              <a:t>1、程序语法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philosopher   [ -t  &lt;time&gt; ]</a:t>
            </a:r>
          </a:p>
          <a:p>
            <a:endParaRPr lang="en-US" altLang="zh-CN" dirty="0"/>
          </a:p>
          <a:p>
            <a:r>
              <a:rPr lang="en-US" altLang="zh-CN" dirty="0"/>
              <a:t>&lt;time&gt;</a:t>
            </a:r>
            <a:r>
              <a:rPr lang="zh-CN" altLang="en-US" dirty="0"/>
              <a:t>是哲学家进餐和沉思的持续时间值，缺省值为2秒。</a:t>
            </a:r>
          </a:p>
          <a:p>
            <a:r>
              <a:rPr lang="zh-CN" altLang="en-US" dirty="0"/>
              <a:t>2、五个哲学家的编号为0~4，分别用五个进程</a:t>
            </a:r>
            <a:r>
              <a:rPr lang="zh-CN" altLang="en-US" b="1" i="1" dirty="0"/>
              <a:t>独立</a:t>
            </a:r>
            <a:r>
              <a:rPr lang="zh-CN" altLang="en-US" dirty="0"/>
              <a:t>模拟。</a:t>
            </a:r>
          </a:p>
          <a:p>
            <a:r>
              <a:rPr lang="zh-CN" altLang="en-US" dirty="0"/>
              <a:t>3、程序的输出要简洁，仅输出每个哲学家进餐和沉思的信息。例如，当编号为3的哲学家在进餐时</a:t>
            </a:r>
            <a:r>
              <a:rPr lang="en-US" altLang="zh-CN" dirty="0"/>
              <a:t>，</a:t>
            </a:r>
            <a:r>
              <a:rPr lang="zh-CN" altLang="en-US" dirty="0"/>
              <a:t>就打印：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philosopher 3 is eating</a:t>
            </a:r>
          </a:p>
          <a:p>
            <a:r>
              <a:rPr lang="zh-CN" altLang="en-US" dirty="0"/>
              <a:t>而当他在沉思时，则打印：</a:t>
            </a:r>
          </a:p>
          <a:p>
            <a:r>
              <a:rPr lang="zh-CN" altLang="en-US" dirty="0"/>
              <a:t>	 	</a:t>
            </a:r>
            <a:r>
              <a:rPr lang="en-US" altLang="zh-CN" dirty="0"/>
              <a:t>philosopher 3 is thinking</a:t>
            </a:r>
          </a:p>
          <a:p>
            <a:r>
              <a:rPr lang="zh-CN" altLang="en-US" dirty="0"/>
              <a:t>除此之外不要输出其他任何信息。</a:t>
            </a:r>
          </a:p>
          <a:p>
            <a:r>
              <a:rPr lang="zh-CN" altLang="en-US" dirty="0"/>
              <a:t>4、利用课堂已教授的知识而不使用线程或</a:t>
            </a:r>
            <a:r>
              <a:rPr lang="en-US" altLang="zh-CN" dirty="0"/>
              <a:t>IPC</a:t>
            </a:r>
            <a:r>
              <a:rPr lang="zh-CN" altLang="en-US" dirty="0"/>
              <a:t>机制进行同步。</a:t>
            </a:r>
          </a:p>
        </p:txBody>
      </p:sp>
    </p:spTree>
    <p:extLst>
      <p:ext uri="{BB962C8B-B14F-4D97-AF65-F5344CB8AC3E}">
        <p14:creationId xmlns:p14="http://schemas.microsoft.com/office/powerpoint/2010/main" xmlns="" val="2440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676400" y="152401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5、程序应该一直运行，直到人为地终止它（按</a:t>
            </a:r>
            <a:r>
              <a:rPr lang="en-US" altLang="zh-CN" dirty="0"/>
              <a:t>Ctrl-C</a:t>
            </a:r>
            <a:r>
              <a:rPr lang="zh-CN" altLang="en-US" dirty="0"/>
              <a:t>或</a:t>
            </a:r>
            <a:r>
              <a:rPr lang="en-US" altLang="zh-CN" dirty="0"/>
              <a:t>Ctrl-\）。</a:t>
            </a:r>
            <a:r>
              <a:rPr lang="zh-CN" altLang="en-US" dirty="0"/>
              <a:t>不允许出现僵尸进程。</a:t>
            </a:r>
          </a:p>
          <a:p>
            <a:r>
              <a:rPr lang="zh-CN" altLang="en-US" dirty="0"/>
              <a:t>6、 </a:t>
            </a:r>
            <a:r>
              <a:rPr lang="en-US" altLang="zh-CN" b="1" dirty="0" smtClean="0">
                <a:solidFill>
                  <a:srgbClr val="EE0664"/>
                </a:solidFill>
              </a:rPr>
              <a:t>11</a:t>
            </a:r>
            <a:r>
              <a:rPr lang="zh-CN" altLang="en-US" b="1" dirty="0" smtClean="0">
                <a:solidFill>
                  <a:srgbClr val="EE0664"/>
                </a:solidFill>
              </a:rPr>
              <a:t>月</a:t>
            </a:r>
            <a:r>
              <a:rPr lang="en-US" altLang="zh-CN" b="1" dirty="0" smtClean="0">
                <a:solidFill>
                  <a:srgbClr val="EE0664"/>
                </a:solidFill>
              </a:rPr>
              <a:t>22</a:t>
            </a:r>
            <a:r>
              <a:rPr lang="zh-CN" altLang="en-US" b="1" dirty="0" smtClean="0">
                <a:solidFill>
                  <a:srgbClr val="EE0664"/>
                </a:solidFill>
              </a:rPr>
              <a:t>日</a:t>
            </a:r>
            <a:r>
              <a:rPr lang="zh-CN" altLang="en-US" b="1" dirty="0" smtClean="0">
                <a:solidFill>
                  <a:srgbClr val="EE0664"/>
                </a:solidFill>
              </a:rPr>
              <a:t>前</a:t>
            </a:r>
            <a:r>
              <a:rPr lang="zh-CN" altLang="en-US" dirty="0" smtClean="0"/>
              <a:t>为</a:t>
            </a:r>
            <a:r>
              <a:rPr lang="zh-CN" altLang="en-US" dirty="0"/>
              <a:t>实验完成截止期。</a:t>
            </a:r>
          </a:p>
        </p:txBody>
      </p:sp>
    </p:spTree>
    <p:extLst>
      <p:ext uri="{BB962C8B-B14F-4D97-AF65-F5344CB8AC3E}">
        <p14:creationId xmlns:p14="http://schemas.microsoft.com/office/powerpoint/2010/main" xmlns="" val="16266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自定义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Liansheng Wang</dc:creator>
  <cp:lastModifiedBy>Administrator</cp:lastModifiedBy>
  <cp:revision>4</cp:revision>
  <dcterms:created xsi:type="dcterms:W3CDTF">2015-09-28T23:07:33Z</dcterms:created>
  <dcterms:modified xsi:type="dcterms:W3CDTF">2016-11-08T03:57:23Z</dcterms:modified>
</cp:coreProperties>
</file>