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76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29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56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9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585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563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60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58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90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6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780B-F1FF-45DF-84FA-32DED8E75A5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10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631950" y="115889"/>
            <a:ext cx="89281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实验</a:t>
            </a:r>
            <a:r>
              <a:rPr lang="en-US" altLang="zh-CN" b="1" dirty="0" smtClean="0"/>
              <a:t>5</a:t>
            </a:r>
            <a:r>
              <a:rPr lang="zh-CN" altLang="en-US" dirty="0" smtClean="0"/>
              <a:t>信号处理</a:t>
            </a:r>
            <a:r>
              <a:rPr lang="zh-CN" altLang="en-US" dirty="0"/>
              <a:t>（20分）</a:t>
            </a:r>
          </a:p>
          <a:p>
            <a:pPr eaLnBrk="1" hangingPunct="1"/>
            <a:r>
              <a:rPr lang="zh-CN" altLang="en-US" b="1" dirty="0"/>
              <a:t>目的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zh-CN" altLang="en-US" dirty="0"/>
              <a:t>学习和掌握信号的处理方法，特别是</a:t>
            </a:r>
            <a:r>
              <a:rPr lang="en-US" altLang="zh-CN" dirty="0" err="1"/>
              <a:t>sigaction</a:t>
            </a:r>
            <a:r>
              <a:rPr lang="zh-CN" altLang="en-US" dirty="0"/>
              <a:t>，</a:t>
            </a:r>
            <a:r>
              <a:rPr lang="en-US" altLang="zh-CN" dirty="0"/>
              <a:t>alarm</a:t>
            </a:r>
            <a:r>
              <a:rPr lang="zh-CN" altLang="en-US" dirty="0"/>
              <a:t>，</a:t>
            </a:r>
            <a:r>
              <a:rPr lang="en-US" altLang="zh-CN" dirty="0" err="1"/>
              <a:t>sigpending，sigsetjmp</a:t>
            </a:r>
            <a:r>
              <a:rPr lang="zh-CN" altLang="en-US" dirty="0"/>
              <a:t>和</a:t>
            </a:r>
            <a:r>
              <a:rPr lang="en-US" altLang="zh-CN" dirty="0" err="1"/>
              <a:t>siglongjmp</a:t>
            </a:r>
            <a:r>
              <a:rPr lang="zh-CN" altLang="en-US" dirty="0"/>
              <a:t>等函数的使用。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要求：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、编制具有简单执行时间限制功能的</a:t>
            </a:r>
            <a:r>
              <a:rPr lang="en-US" altLang="zh-CN" dirty="0"/>
              <a:t>shell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zh-CN" altLang="en-US" dirty="0"/>
              <a:t>			</a:t>
            </a:r>
            <a:r>
              <a:rPr lang="en-US" altLang="zh-CN" dirty="0" err="1"/>
              <a:t>myshell</a:t>
            </a:r>
            <a:r>
              <a:rPr lang="en-US" altLang="zh-CN" dirty="0"/>
              <a:t>   [ -t  &lt;time&gt; ]</a:t>
            </a:r>
          </a:p>
          <a:p>
            <a:pPr eaLnBrk="1" hangingPunct="1"/>
            <a:r>
              <a:rPr lang="zh-CN" altLang="en-US" dirty="0"/>
              <a:t>这个测试程序的功能类似实验</a:t>
            </a:r>
            <a:r>
              <a:rPr lang="en-US" altLang="zh-CN" dirty="0"/>
              <a:t>1</a:t>
            </a:r>
            <a:r>
              <a:rPr lang="zh-CN" altLang="en-US" dirty="0"/>
              <a:t>，但是具有系统</a:t>
            </a:r>
            <a:r>
              <a:rPr lang="en-US" altLang="zh-CN" dirty="0"/>
              <a:t>shell (</a:t>
            </a:r>
            <a:r>
              <a:rPr lang="zh-CN" altLang="en-US" dirty="0"/>
              <a:t>在</a:t>
            </a:r>
            <a:r>
              <a:rPr lang="en-US" altLang="zh-CN" dirty="0"/>
              <a:t>cs8</a:t>
            </a:r>
            <a:r>
              <a:rPr lang="zh-CN" altLang="en-US" dirty="0"/>
              <a:t>服务器上是</a:t>
            </a:r>
            <a:r>
              <a:rPr lang="en-US" altLang="zh-CN" dirty="0"/>
              <a:t>bash)</a:t>
            </a:r>
            <a:r>
              <a:rPr lang="zh-CN" altLang="en-US" dirty="0"/>
              <a:t>的全部功能。</a:t>
            </a:r>
            <a:r>
              <a:rPr lang="en-US" altLang="zh-CN" dirty="0"/>
              <a:t>&lt;time&gt;</a:t>
            </a:r>
            <a:r>
              <a:rPr lang="zh-CN" altLang="en-US" dirty="0"/>
              <a:t>是测试程序允许用户命令执行的时间限制，默认值为无限制。当用户命令的执行时间限制到达时，测试程序终止用户命令的执行，转而接收下一个用户命令。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myshell</a:t>
            </a:r>
            <a:r>
              <a:rPr lang="zh-CN" altLang="en-US" dirty="0"/>
              <a:t>只在前台运行。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、按</a:t>
            </a:r>
            <a:r>
              <a:rPr lang="en-US" altLang="zh-CN" dirty="0"/>
              <a:t>Ctrl-\</a:t>
            </a:r>
            <a:r>
              <a:rPr lang="zh-CN" altLang="en-US" dirty="0"/>
              <a:t>键不是中断</a:t>
            </a:r>
            <a:r>
              <a:rPr lang="en-US" altLang="zh-CN" dirty="0" err="1"/>
              <a:t>myshell</a:t>
            </a:r>
            <a:r>
              <a:rPr lang="zh-CN" altLang="en-US" dirty="0"/>
              <a:t>程序的运行，而是中断当前用户命令的接收或终止当前用户命令的执行，转而接收下一个用户命令。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、注意信号</a:t>
            </a:r>
            <a:r>
              <a:rPr lang="en-US" altLang="zh-CN" dirty="0"/>
              <a:t>SIGALRM</a:t>
            </a:r>
            <a:r>
              <a:rPr lang="zh-CN" altLang="en-US" dirty="0"/>
              <a:t>和</a:t>
            </a:r>
            <a:r>
              <a:rPr lang="en-US" altLang="zh-CN" dirty="0"/>
              <a:t>SIGQUIT</a:t>
            </a:r>
            <a:r>
              <a:rPr lang="zh-CN" altLang="en-US" dirty="0"/>
              <a:t>之间嵌套关系的处理。</a:t>
            </a:r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b="1" dirty="0" smtClean="0">
                <a:solidFill>
                  <a:srgbClr val="EE0664"/>
                </a:solidFill>
              </a:rPr>
              <a:t>16</a:t>
            </a:r>
            <a:r>
              <a:rPr lang="zh-CN" altLang="en-US" b="1" dirty="0" smtClean="0">
                <a:solidFill>
                  <a:srgbClr val="EE0664"/>
                </a:solidFill>
              </a:rPr>
              <a:t>年</a:t>
            </a:r>
            <a:r>
              <a:rPr lang="en-US" altLang="zh-CN" b="1" dirty="0" smtClean="0">
                <a:solidFill>
                  <a:srgbClr val="EE0664"/>
                </a:solidFill>
              </a:rPr>
              <a:t>12</a:t>
            </a:r>
            <a:r>
              <a:rPr lang="zh-CN" altLang="en-US" b="1" dirty="0" smtClean="0">
                <a:solidFill>
                  <a:srgbClr val="EE0664"/>
                </a:solidFill>
              </a:rPr>
              <a:t>月</a:t>
            </a:r>
            <a:r>
              <a:rPr lang="en-US" altLang="zh-CN" b="1" dirty="0" smtClean="0">
                <a:solidFill>
                  <a:srgbClr val="EE0664"/>
                </a:solidFill>
              </a:rPr>
              <a:t>13</a:t>
            </a:r>
            <a:r>
              <a:rPr lang="zh-CN" altLang="en-US" b="1" dirty="0" smtClean="0">
                <a:solidFill>
                  <a:srgbClr val="EE0664"/>
                </a:solidFill>
              </a:rPr>
              <a:t>日</a:t>
            </a:r>
            <a:r>
              <a:rPr lang="zh-CN" altLang="en-US" dirty="0" smtClean="0"/>
              <a:t>为</a:t>
            </a:r>
            <a:r>
              <a:rPr lang="zh-CN" altLang="en-US" dirty="0"/>
              <a:t>实验完成截止期。</a:t>
            </a:r>
          </a:p>
        </p:txBody>
      </p:sp>
    </p:spTree>
    <p:extLst>
      <p:ext uri="{BB962C8B-B14F-4D97-AF65-F5344CB8AC3E}">
        <p14:creationId xmlns:p14="http://schemas.microsoft.com/office/powerpoint/2010/main" xmlns="" val="269391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Liansheng Wang</dc:creator>
  <cp:lastModifiedBy>Administrator</cp:lastModifiedBy>
  <cp:revision>6</cp:revision>
  <dcterms:created xsi:type="dcterms:W3CDTF">2015-09-28T23:07:33Z</dcterms:created>
  <dcterms:modified xsi:type="dcterms:W3CDTF">2016-11-30T00:45:41Z</dcterms:modified>
</cp:coreProperties>
</file>