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SENGE Anne-laure" userId="ae899d2d-7318-49c6-ad48-6d4daa226b6d" providerId="ADAL" clId="{87265C84-9649-474D-BF05-9616098955C3}"/>
    <pc:docChg chg="custSel modSld">
      <pc:chgData name="MESENGE Anne-laure" userId="ae899d2d-7318-49c6-ad48-6d4daa226b6d" providerId="ADAL" clId="{87265C84-9649-474D-BF05-9616098955C3}" dt="2022-06-27T12:06:21.917" v="3" actId="27636"/>
      <pc:docMkLst>
        <pc:docMk/>
      </pc:docMkLst>
      <pc:sldChg chg="modSp mod">
        <pc:chgData name="MESENGE Anne-laure" userId="ae899d2d-7318-49c6-ad48-6d4daa226b6d" providerId="ADAL" clId="{87265C84-9649-474D-BF05-9616098955C3}" dt="2022-06-27T12:06:21.917" v="3" actId="27636"/>
        <pc:sldMkLst>
          <pc:docMk/>
          <pc:sldMk cId="1072964102" sldId="277"/>
        </pc:sldMkLst>
        <pc:spChg chg="mod">
          <ac:chgData name="MESENGE Anne-laure" userId="ae899d2d-7318-49c6-ad48-6d4daa226b6d" providerId="ADAL" clId="{87265C84-9649-474D-BF05-9616098955C3}" dt="2022-06-27T12:06:21.917" v="3" actId="27636"/>
          <ac:spMkLst>
            <pc:docMk/>
            <pc:sldMk cId="1072964102" sldId="277"/>
            <ac:spMk id="4" creationId="{BB4E03B9-CB66-BD45-BE08-1AF2D190A5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4b8013c-aaef-430c-93a8-ba346ba11202">
      <UserInfo>
        <DisplayName>GRAVIANO Nicola</DisplayName>
        <AccountId>924</AccountId>
        <AccountType/>
      </UserInfo>
      <UserInfo>
        <DisplayName>GYULKHANDANYAN Yelena</DisplayName>
        <AccountId>1068</AccountId>
        <AccountType/>
      </UserInfo>
      <UserInfo>
        <DisplayName>LONNBACK Lars</DisplayName>
        <AccountId>1302</AccountId>
        <AccountType/>
      </UserInfo>
      <UserInfo>
        <DisplayName>IBRAHIM Monica Georges</DisplayName>
        <AccountId>1508</AccountId>
        <AccountType/>
      </UserInfo>
      <UserInfo>
        <DisplayName>MCINTOSH Alix</DisplayName>
        <AccountId>1537</AccountId>
        <AccountType/>
      </UserInfo>
      <UserInfo>
        <DisplayName>CELI Carolina</DisplayName>
        <AccountId>1222</AccountId>
        <AccountType/>
      </UserInfo>
      <UserInfo>
        <DisplayName>MUTTIAH Amritha</DisplayName>
        <AccountId>747</AccountId>
        <AccountType/>
      </UserInfo>
      <UserInfo>
        <DisplayName>BORLAND Rosilyne</DisplayName>
        <AccountId>2135</AccountId>
        <AccountType/>
      </UserInfo>
      <UserInfo>
        <DisplayName>THUO Emily</DisplayName>
        <AccountId>571</AccountId>
        <AccountType/>
      </UserInfo>
      <UserInfo>
        <DisplayName>MARTIN Shauna</DisplayName>
        <AccountId>2182</AccountId>
        <AccountType/>
      </UserInfo>
      <UserInfo>
        <DisplayName>ESCARIZ Adriana</DisplayName>
        <AccountId>1121</AccountId>
        <AccountType/>
      </UserInfo>
      <UserInfo>
        <DisplayName>ZANETTE Georgina</DisplayName>
        <AccountId>1361</AccountId>
        <AccountType/>
      </UserInfo>
      <UserInfo>
        <DisplayName>BARCIA Sebastian</DisplayName>
        <AccountId>2469</AccountId>
        <AccountType/>
      </UserInfo>
      <UserInfo>
        <DisplayName>ELMALLAH Ahmed</DisplayName>
        <AccountId>305</AccountId>
        <AccountType/>
      </UserInfo>
    </SharedWithUsers>
    <lcf76f155ced4ddcb4097134ff3c332f xmlns="dda36881-5341-4c1f-9ff7-67a5a3cc1c9f">
      <Terms xmlns="http://schemas.microsoft.com/office/infopath/2007/PartnerControls"/>
    </lcf76f155ced4ddcb4097134ff3c332f>
    <Dateandtime xmlns="dda36881-5341-4c1f-9ff7-67a5a3cc1c9f" xsi:nil="true"/>
    <TaxCatchAll xmlns="d4b8013c-aaef-430c-93a8-ba346ba112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CF57C1F2DEE44BF6C90B9CD426114" ma:contentTypeVersion="17" ma:contentTypeDescription="Create a new document." ma:contentTypeScope="" ma:versionID="ac3609183d434f6e73e20fd4b51dd1a5">
  <xsd:schema xmlns:xsd="http://www.w3.org/2001/XMLSchema" xmlns:xs="http://www.w3.org/2001/XMLSchema" xmlns:p="http://schemas.microsoft.com/office/2006/metadata/properties" xmlns:ns2="d4b8013c-aaef-430c-93a8-ba346ba11202" xmlns:ns3="dda36881-5341-4c1f-9ff7-67a5a3cc1c9f" targetNamespace="http://schemas.microsoft.com/office/2006/metadata/properties" ma:root="true" ma:fieldsID="af6a8fd7f80743c918164bc326514782" ns2:_="" ns3:_="">
    <xsd:import namespace="d4b8013c-aaef-430c-93a8-ba346ba11202"/>
    <xsd:import namespace="dda36881-5341-4c1f-9ff7-67a5a3cc1c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Dateandtime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8013c-aaef-430c-93a8-ba346ba112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ede163f-73d7-4297-a93c-f803ab5da9bf}" ma:internalName="TaxCatchAll" ma:showField="CatchAllData" ma:web="d4b8013c-aaef-430c-93a8-ba346ba112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36881-5341-4c1f-9ff7-67a5a3cc1c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Dateandtime" ma:index="21" nillable="true" ma:displayName="Date and time" ma:format="DateOnly" ma:internalName="Dateandtime">
      <xsd:simpleType>
        <xsd:restriction base="dms:DateTim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53f610b-9ee9-4302-9a9e-eaae0f0c7b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GUILLEMIN Salômé</dc:creator>
  <cp:lastModifiedBy>MESENGE Anne-laure</cp:lastModifiedBy>
  <cp:revision>4</cp:revision>
  <dcterms:created xsi:type="dcterms:W3CDTF">2018-02-07T13:14:28Z</dcterms:created>
  <dcterms:modified xsi:type="dcterms:W3CDTF">2022-06-27T12:06:23Z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0x010100DE0CF57C1F2DEE44BF6C90B9CD426114</vt:lpwstr>
  </property>
  <property fmtid="{D5CDD505-2E9C-101B-9397-08002B2CF9AE}" pid="3" name="MSIP_Label_2059aa38-f392-4105-be92-628035578272_Enabled">
    <vt:lpwstr>true</vt:lpwstr>
  </property>
  <property fmtid="{D5CDD505-2E9C-101B-9397-08002B2CF9AE}" pid="4" name="MSIP_Label_2059aa38-f392-4105-be92-628035578272_SetDate">
    <vt:lpwstr>2020-07-09T12:56:40Z</vt:lpwstr>
  </property>
  <property fmtid="{D5CDD505-2E9C-101B-9397-08002B2CF9AE}" pid="5" name="MSIP_Label_2059aa38-f392-4105-be92-628035578272_Method">
    <vt:lpwstr>Standard</vt:lpwstr>
  </property>
  <property fmtid="{D5CDD505-2E9C-101B-9397-08002B2CF9AE}" pid="6" name="MSIP_Label_2059aa38-f392-4105-be92-628035578272_Name">
    <vt:lpwstr>IOMLb0020IN123173</vt:lpwstr>
  </property>
  <property fmtid="{D5CDD505-2E9C-101B-9397-08002B2CF9AE}" pid="7" name="MSIP_Label_2059aa38-f392-4105-be92-628035578272_SiteId">
    <vt:lpwstr>1588262d-23fb-43b4-bd6e-bce49c8e6186</vt:lpwstr>
  </property>
  <property fmtid="{D5CDD505-2E9C-101B-9397-08002B2CF9AE}" pid="8" name="MSIP_Label_2059aa38-f392-4105-be92-628035578272_ActionId">
    <vt:lpwstr>4ca10bde-7ed7-4628-b9e2-25ec25c82482</vt:lpwstr>
  </property>
  <property fmtid="{D5CDD505-2E9C-101B-9397-08002B2CF9AE}" pid="9" name="MSIP_Label_2059aa38-f392-4105-be92-628035578272_ContentBits">
    <vt:lpwstr>0</vt:lpwstr>
  </property>
  <property fmtid="{D5CDD505-2E9C-101B-9397-08002B2CF9AE}" pid="10" name="MediaServiceImageTags">
    <vt:lpwstr/>
  </property>
</Properties>
</file>