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4.png"/>
          <p:cNvPicPr/>
          <p:nvPr/>
        </p:nvPicPr>
        <p:blipFill>
          <a:blip r:embed="rId2">
            <a:extLst/>
          </a:blip>
          <a:srcRect l="140" t="37421" r="38" b="11320"/>
          <a:stretch>
            <a:fillRect/>
          </a:stretch>
        </p:blipFill>
        <p:spPr>
          <a:xfrm>
            <a:off x="1" y="2377568"/>
            <a:ext cx="12192000" cy="224115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>
            <p:ph type="body" idx="1"/>
          </p:nvPr>
        </p:nvSpPr>
        <p:spPr>
          <a:xfrm>
            <a:off x="469786" y="4797425"/>
            <a:ext cx="11057663" cy="2060575"/>
          </a:xfrm>
          <a:prstGeom prst="rect">
            <a:avLst/>
          </a:prstGeom>
        </p:spPr>
        <p:txBody>
          <a:bodyPr/>
          <a:lstStyle>
            <a:lvl1pPr indent="-457200">
              <a:buClrTx/>
              <a:buSzTx/>
              <a:buFontTx/>
              <a:buNone/>
              <a:defRPr b="1" sz="2000">
                <a:solidFill>
                  <a:srgbClr val="44546A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44546A"/>
                </a:solidFill>
              </a:rPr>
              <a:t>Klicken Sie, um das Format des Untertitelmasters zu bearbeiten</a:t>
            </a: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469786" y="532212"/>
            <a:ext cx="11041882" cy="2552701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44546A"/>
                </a:solidFill>
              </a:rPr>
              <a:t>Klicken Sie, um das Titelformat zu bearbeiten</a:t>
            </a:r>
          </a:p>
        </p:txBody>
      </p:sp>
      <p:sp>
        <p:nvSpPr>
          <p:cNvPr id="18" name="Shape 18"/>
          <p:cNvSpPr/>
          <p:nvPr/>
        </p:nvSpPr>
        <p:spPr>
          <a:xfrm rot="10800000">
            <a:off x="-4" y="4618718"/>
            <a:ext cx="12192003" cy="18001"/>
          </a:xfrm>
          <a:prstGeom prst="rect">
            <a:avLst/>
          </a:prstGeom>
          <a:solidFill>
            <a:srgbClr val="007348"/>
          </a:solidFill>
          <a:ln>
            <a:solidFill>
              <a:srgbClr val="007348"/>
            </a:solidFill>
            <a:miter/>
          </a:ln>
        </p:spPr>
        <p:txBody>
          <a:bodyPr lIns="0" tIns="0" rIns="0" bIns="0" anchor="ctr"/>
          <a:lstStyle/>
          <a:p>
            <a:pPr lvl="0" algn="ctr"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" name="Shape 19"/>
          <p:cNvSpPr/>
          <p:nvPr/>
        </p:nvSpPr>
        <p:spPr>
          <a:xfrm rot="10800000">
            <a:off x="-3" y="2376484"/>
            <a:ext cx="12192003" cy="18001"/>
          </a:xfrm>
          <a:prstGeom prst="rect">
            <a:avLst/>
          </a:prstGeom>
          <a:solidFill>
            <a:srgbClr val="A5A5A5"/>
          </a:solidFill>
          <a:ln>
            <a:solidFill>
              <a:srgbClr val="A5A5A5"/>
            </a:solidFill>
            <a:miter/>
          </a:ln>
        </p:spPr>
        <p:txBody>
          <a:bodyPr lIns="0" tIns="0" rIns="0" bIns="0" anchor="ctr"/>
          <a:lstStyle/>
          <a:p>
            <a:pPr lvl="0" algn="ctr"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" name="Shape 20"/>
          <p:cNvSpPr/>
          <p:nvPr/>
        </p:nvSpPr>
        <p:spPr>
          <a:xfrm>
            <a:off x="0" y="0"/>
            <a:ext cx="12192000" cy="931333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3" name="Group 23"/>
          <p:cNvGrpSpPr/>
          <p:nvPr/>
        </p:nvGrpSpPr>
        <p:grpSpPr>
          <a:xfrm>
            <a:off x="9270769" y="129994"/>
            <a:ext cx="2793334" cy="1092162"/>
            <a:chOff x="0" y="0"/>
            <a:chExt cx="2793332" cy="1092160"/>
          </a:xfrm>
        </p:grpSpPr>
        <p:pic>
          <p:nvPicPr>
            <p:cNvPr id="21" name="image1.png" descr="\\fzi.de\Data\Medien\DTP-Intern\a_Folienpräsentationen\Folien 2008\a_FZI_LOGO-2007.png"/>
            <p:cNvPicPr/>
            <p:nvPr/>
          </p:nvPicPr>
          <p:blipFill>
            <a:blip r:embed="rId3">
              <a:extLst/>
            </a:blip>
            <a:srcRect l="0" t="66504" r="0" b="1"/>
            <a:stretch>
              <a:fillRect/>
            </a:stretch>
          </p:blipFill>
          <p:spPr>
            <a:xfrm>
              <a:off x="0" y="99020"/>
              <a:ext cx="1527025" cy="8941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" name="image5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01171" y="0"/>
              <a:ext cx="1092162" cy="10921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" name="Shape 24"/>
          <p:cNvSpPr/>
          <p:nvPr/>
        </p:nvSpPr>
        <p:spPr>
          <a:xfrm>
            <a:off x="0" y="6156511"/>
            <a:ext cx="12202232" cy="70149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" name="Shape 25"/>
          <p:cNvSpPr/>
          <p:nvPr/>
        </p:nvSpPr>
        <p:spPr>
          <a:xfrm>
            <a:off x="3747508" y="6623536"/>
            <a:ext cx="4761299" cy="218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517" tIns="47517" rIns="47517" bIns="47517">
            <a:spAutoFit/>
          </a:bodyPr>
          <a:lstStyle>
            <a:lvl1pPr algn="ctr" defTabSz="968375">
              <a:defRPr sz="9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44546A"/>
                </a:solidFill>
              </a:rPr>
              <a:t>© Philipp Schmurr, Karlsruhe 2016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1600"/>
              <a:t>Titelmasterformat durch Klicken bearbeiten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Textmasterformat bearbeiten</a:t>
            </a:r>
            <a:endParaRPr sz="1400"/>
          </a:p>
          <a:p>
            <a:pPr lvl="1">
              <a:defRPr sz="1800"/>
            </a:pPr>
            <a:r>
              <a:rPr sz="1400"/>
              <a:t>Zweite Ebene</a:t>
            </a:r>
            <a:endParaRPr sz="1400"/>
          </a:p>
          <a:p>
            <a:pPr lvl="2">
              <a:defRPr sz="1800"/>
            </a:pPr>
            <a:r>
              <a:rPr sz="1400"/>
              <a:t>Dritte Ebene</a:t>
            </a:r>
            <a:endParaRPr sz="1400"/>
          </a:p>
          <a:p>
            <a:pPr lvl="3">
              <a:defRPr sz="1800"/>
            </a:pPr>
            <a:r>
              <a:rPr sz="1400"/>
              <a:t>Vierte Ebene</a:t>
            </a:r>
            <a:endParaRPr sz="1400"/>
          </a:p>
          <a:p>
            <a:pPr lvl="4">
              <a:defRPr sz="1800"/>
            </a:pPr>
            <a:r>
              <a:rPr sz="1400"/>
              <a:t>Fünfte Ebene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1600"/>
              <a:t>Titelmasterformat durch Klicken bearbeiten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xfrm>
            <a:off x="11769211" y="6551546"/>
            <a:ext cx="422788" cy="214702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rot="10800000">
            <a:off x="0" y="759651"/>
            <a:ext cx="12192000" cy="18001"/>
          </a:xfrm>
          <a:prstGeom prst="rect">
            <a:avLst/>
          </a:prstGeom>
          <a:solidFill>
            <a:srgbClr val="00734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7" name="Group 37"/>
          <p:cNvGrpSpPr/>
          <p:nvPr/>
        </p:nvGrpSpPr>
        <p:grpSpPr>
          <a:xfrm>
            <a:off x="10751736" y="129996"/>
            <a:ext cx="1312367" cy="513120"/>
            <a:chOff x="0" y="0"/>
            <a:chExt cx="1312366" cy="513119"/>
          </a:xfrm>
        </p:grpSpPr>
        <p:pic>
          <p:nvPicPr>
            <p:cNvPr id="35" name="image1.png" descr="\\fzi.de\Data\Medien\DTP-Intern\a_Folienpräsentationen\Folien 2008\a_FZI_LOGO-2007.png"/>
            <p:cNvPicPr/>
            <p:nvPr/>
          </p:nvPicPr>
          <p:blipFill>
            <a:blip r:embed="rId2">
              <a:extLst/>
            </a:blip>
            <a:srcRect l="0" t="66504" r="0" b="1"/>
            <a:stretch>
              <a:fillRect/>
            </a:stretch>
          </p:blipFill>
          <p:spPr>
            <a:xfrm>
              <a:off x="-1" y="46521"/>
              <a:ext cx="717430" cy="4200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" name="image2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9246" y="0"/>
              <a:ext cx="513121" cy="513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8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438" y="6530616"/>
            <a:ext cx="256561" cy="256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" name="Group 41"/>
          <p:cNvGrpSpPr/>
          <p:nvPr/>
        </p:nvGrpSpPr>
        <p:grpSpPr>
          <a:xfrm>
            <a:off x="9872939" y="6459794"/>
            <a:ext cx="1716998" cy="367867"/>
            <a:chOff x="0" y="0"/>
            <a:chExt cx="1716997" cy="367866"/>
          </a:xfrm>
        </p:grpSpPr>
        <p:sp>
          <p:nvSpPr>
            <p:cNvPr id="39" name="Shape 39"/>
            <p:cNvSpPr/>
            <p:nvPr/>
          </p:nvSpPr>
          <p:spPr>
            <a:xfrm>
              <a:off x="0" y="0"/>
              <a:ext cx="1716998" cy="3678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3862" tIns="43862" rIns="43862" bIns="43862" numCol="1" anchor="t">
              <a:spAutoFit/>
            </a:bodyPr>
            <a:lstStyle>
              <a:lvl1pPr algn="r">
                <a:spcBef>
                  <a:spcPts val="100"/>
                </a:spcBef>
                <a:defRPr sz="8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800">
                  <a:solidFill>
                    <a:srgbClr val="44546A"/>
                  </a:solidFill>
                </a:rPr>
                <a:t>© Philipp Schmurr., Karlsruhe 2016</a:t>
              </a:r>
              <a:endParaRPr sz="800">
                <a:solidFill>
                  <a:srgbClr val="44546A"/>
                </a:solidFill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201990" y="168366"/>
              <a:ext cx="1232077" cy="17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3862" tIns="43862" rIns="43862" bIns="43862" numCol="1" anchor="t">
              <a:spAutoFit/>
            </a:bodyPr>
            <a:lstStyle>
              <a:lvl1pPr algn="r">
                <a:spcBef>
                  <a:spcPts val="100"/>
                </a:spcBef>
                <a:defRPr sz="7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700">
                  <a:solidFill>
                    <a:srgbClr val="44546A"/>
                  </a:solidFill>
                </a:rPr>
                <a:t>Alle Rechte vorbehalten</a:t>
              </a:r>
            </a:p>
          </p:txBody>
        </p:sp>
      </p:grpSp>
      <p:sp>
        <p:nvSpPr>
          <p:cNvPr id="42" name="Shape 42"/>
          <p:cNvSpPr/>
          <p:nvPr/>
        </p:nvSpPr>
        <p:spPr>
          <a:xfrm>
            <a:off x="359999" y="6555236"/>
            <a:ext cx="1946893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900">
                <a:solidFill>
                  <a:srgbClr val="8688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868889"/>
                </a:solidFill>
              </a:rPr>
              <a:t>Forschungszentrum für Informatik</a:t>
            </a:r>
          </a:p>
        </p:txBody>
      </p:sp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b="0" sz="1800"/>
            </a:pPr>
            <a:r>
              <a:rPr b="1" sz="1600"/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xfrm>
            <a:off x="11779043" y="6551547"/>
            <a:ext cx="412957" cy="21470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rot="10800000">
            <a:off x="0" y="759651"/>
            <a:ext cx="12192000" cy="18001"/>
          </a:xfrm>
          <a:prstGeom prst="rect">
            <a:avLst/>
          </a:prstGeom>
          <a:solidFill>
            <a:srgbClr val="00734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5" name="Group 5"/>
          <p:cNvGrpSpPr/>
          <p:nvPr/>
        </p:nvGrpSpPr>
        <p:grpSpPr>
          <a:xfrm>
            <a:off x="10751736" y="129996"/>
            <a:ext cx="1312367" cy="513120"/>
            <a:chOff x="0" y="0"/>
            <a:chExt cx="1312366" cy="513119"/>
          </a:xfrm>
        </p:grpSpPr>
        <p:pic>
          <p:nvPicPr>
            <p:cNvPr id="3" name="image1.png" descr="\\fzi.de\Data\Medien\DTP-Intern\a_Folienpräsentationen\Folien 2008\a_FZI_LOGO-2007.png"/>
            <p:cNvPicPr/>
            <p:nvPr/>
          </p:nvPicPr>
          <p:blipFill>
            <a:blip r:embed="rId2">
              <a:extLst/>
            </a:blip>
            <a:srcRect l="0" t="66504" r="0" b="1"/>
            <a:stretch>
              <a:fillRect/>
            </a:stretch>
          </p:blipFill>
          <p:spPr>
            <a:xfrm>
              <a:off x="-1" y="46521"/>
              <a:ext cx="717430" cy="4200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image2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9246" y="0"/>
              <a:ext cx="513121" cy="513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438" y="6530616"/>
            <a:ext cx="256561" cy="256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" name="Group 9"/>
          <p:cNvGrpSpPr/>
          <p:nvPr/>
        </p:nvGrpSpPr>
        <p:grpSpPr>
          <a:xfrm>
            <a:off x="9872939" y="6459794"/>
            <a:ext cx="1716998" cy="367867"/>
            <a:chOff x="0" y="0"/>
            <a:chExt cx="1716997" cy="367866"/>
          </a:xfrm>
        </p:grpSpPr>
        <p:sp>
          <p:nvSpPr>
            <p:cNvPr id="7" name="Shape 7"/>
            <p:cNvSpPr/>
            <p:nvPr/>
          </p:nvSpPr>
          <p:spPr>
            <a:xfrm>
              <a:off x="0" y="0"/>
              <a:ext cx="1716998" cy="3678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3862" tIns="43862" rIns="43862" bIns="43862" numCol="1" anchor="t">
              <a:spAutoFit/>
            </a:bodyPr>
            <a:lstStyle>
              <a:lvl1pPr algn="r">
                <a:spcBef>
                  <a:spcPts val="100"/>
                </a:spcBef>
                <a:defRPr sz="8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800">
                  <a:solidFill>
                    <a:srgbClr val="44546A"/>
                  </a:solidFill>
                </a:rPr>
                <a:t>© Philipp Schmurr., Karlsruhe 2016</a:t>
              </a:r>
              <a:endParaRPr sz="800">
                <a:solidFill>
                  <a:srgbClr val="44546A"/>
                </a:solidFill>
              </a:endParaRPr>
            </a:p>
          </p:txBody>
        </p:sp>
        <p:sp>
          <p:nvSpPr>
            <p:cNvPr id="8" name="Shape 8"/>
            <p:cNvSpPr/>
            <p:nvPr/>
          </p:nvSpPr>
          <p:spPr>
            <a:xfrm>
              <a:off x="201990" y="168366"/>
              <a:ext cx="1232077" cy="17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3862" tIns="43862" rIns="43862" bIns="43862" numCol="1" anchor="t">
              <a:spAutoFit/>
            </a:bodyPr>
            <a:lstStyle>
              <a:lvl1pPr algn="r">
                <a:spcBef>
                  <a:spcPts val="100"/>
                </a:spcBef>
                <a:defRPr sz="7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700">
                  <a:solidFill>
                    <a:srgbClr val="44546A"/>
                  </a:solidFill>
                </a:rPr>
                <a:t>Alle Rechte vorbehalten</a:t>
              </a:r>
            </a:p>
          </p:txBody>
        </p:sp>
      </p:grpSp>
      <p:sp>
        <p:nvSpPr>
          <p:cNvPr id="10" name="Shape 10"/>
          <p:cNvSpPr/>
          <p:nvPr/>
        </p:nvSpPr>
        <p:spPr>
          <a:xfrm>
            <a:off x="359999" y="6555236"/>
            <a:ext cx="1946893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900">
                <a:solidFill>
                  <a:srgbClr val="8688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868889"/>
                </a:solidFill>
              </a:rPr>
              <a:t>Forschungszentrum für Informatik</a:t>
            </a:r>
          </a:p>
        </p:txBody>
      </p:sp>
      <p:sp>
        <p:nvSpPr>
          <p:cNvPr id="11" name="Shape 11"/>
          <p:cNvSpPr/>
          <p:nvPr>
            <p:ph type="title"/>
          </p:nvPr>
        </p:nvSpPr>
        <p:spPr>
          <a:xfrm>
            <a:off x="0" y="1"/>
            <a:ext cx="10028904" cy="759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 lvl="0">
              <a:defRPr b="0" sz="1800"/>
            </a:pPr>
            <a:r>
              <a:rPr b="1" sz="1600"/>
              <a:t>Titelmasterformat durch Klicken bearbeiten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359999" y="1079999"/>
            <a:ext cx="11419045" cy="5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Textmasterformat bearbeiten</a:t>
            </a:r>
            <a:endParaRPr sz="1400"/>
          </a:p>
          <a:p>
            <a:pPr lvl="1">
              <a:defRPr sz="1800"/>
            </a:pPr>
            <a:r>
              <a:rPr sz="1400"/>
              <a:t>Zweite Ebene</a:t>
            </a:r>
            <a:endParaRPr sz="1400"/>
          </a:p>
          <a:p>
            <a:pPr lvl="2">
              <a:defRPr sz="1800"/>
            </a:pPr>
            <a:r>
              <a:rPr sz="1400"/>
              <a:t>Dritte Ebene</a:t>
            </a:r>
            <a:endParaRPr sz="1400"/>
          </a:p>
          <a:p>
            <a:pPr lvl="3">
              <a:defRPr sz="1800"/>
            </a:pPr>
            <a:r>
              <a:rPr sz="1400"/>
              <a:t>Vierte Ebene</a:t>
            </a:r>
            <a:endParaRPr sz="1400"/>
          </a:p>
          <a:p>
            <a:pPr lvl="4">
              <a:defRPr sz="1800"/>
            </a:pPr>
            <a:r>
              <a:rPr sz="1400"/>
              <a:t>Fünfte Ebene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xfrm>
            <a:off x="11779043" y="6551546"/>
            <a:ext cx="412957" cy="214702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defRPr sz="900">
                <a:solidFill>
                  <a:srgbClr val="8688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</p:sldLayoutIdLst>
  <p:transition spd="med" advClick="1"/>
  <p:txStyles>
    <p:titleStyle>
      <a:lvl1pPr>
        <a:lnSpc>
          <a:spcPct val="90000"/>
        </a:lnSpc>
        <a:defRPr b="1" sz="1600">
          <a:latin typeface="Arial"/>
          <a:ea typeface="Arial"/>
          <a:cs typeface="Arial"/>
          <a:sym typeface="Arial"/>
        </a:defRPr>
      </a:lvl1pPr>
      <a:lvl2pPr>
        <a:lnSpc>
          <a:spcPct val="90000"/>
        </a:lnSpc>
        <a:defRPr b="1" sz="1600">
          <a:latin typeface="Arial"/>
          <a:ea typeface="Arial"/>
          <a:cs typeface="Arial"/>
          <a:sym typeface="Arial"/>
        </a:defRPr>
      </a:lvl2pPr>
      <a:lvl3pPr>
        <a:lnSpc>
          <a:spcPct val="90000"/>
        </a:lnSpc>
        <a:defRPr b="1" sz="1600">
          <a:latin typeface="Arial"/>
          <a:ea typeface="Arial"/>
          <a:cs typeface="Arial"/>
          <a:sym typeface="Arial"/>
        </a:defRPr>
      </a:lvl3pPr>
      <a:lvl4pPr>
        <a:lnSpc>
          <a:spcPct val="90000"/>
        </a:lnSpc>
        <a:defRPr b="1" sz="1600">
          <a:latin typeface="Arial"/>
          <a:ea typeface="Arial"/>
          <a:cs typeface="Arial"/>
          <a:sym typeface="Arial"/>
        </a:defRPr>
      </a:lvl4pPr>
      <a:lvl5pPr>
        <a:lnSpc>
          <a:spcPct val="90000"/>
        </a:lnSpc>
        <a:defRPr b="1" sz="1600">
          <a:latin typeface="Arial"/>
          <a:ea typeface="Arial"/>
          <a:cs typeface="Arial"/>
          <a:sym typeface="Arial"/>
        </a:defRPr>
      </a:lvl5pPr>
      <a:lvl6pPr>
        <a:lnSpc>
          <a:spcPct val="90000"/>
        </a:lnSpc>
        <a:defRPr b="1" sz="1600">
          <a:latin typeface="Arial"/>
          <a:ea typeface="Arial"/>
          <a:cs typeface="Arial"/>
          <a:sym typeface="Arial"/>
        </a:defRPr>
      </a:lvl6pPr>
      <a:lvl7pPr>
        <a:lnSpc>
          <a:spcPct val="90000"/>
        </a:lnSpc>
        <a:defRPr b="1" sz="1600">
          <a:latin typeface="Arial"/>
          <a:ea typeface="Arial"/>
          <a:cs typeface="Arial"/>
          <a:sym typeface="Arial"/>
        </a:defRPr>
      </a:lvl7pPr>
      <a:lvl8pPr>
        <a:lnSpc>
          <a:spcPct val="90000"/>
        </a:lnSpc>
        <a:defRPr b="1" sz="1600">
          <a:latin typeface="Arial"/>
          <a:ea typeface="Arial"/>
          <a:cs typeface="Arial"/>
          <a:sym typeface="Arial"/>
        </a:defRPr>
      </a:lvl8pPr>
      <a:lvl9pPr>
        <a:lnSpc>
          <a:spcPct val="90000"/>
        </a:lnSpc>
        <a:defRPr b="1" sz="1600">
          <a:latin typeface="Arial"/>
          <a:ea typeface="Arial"/>
          <a:cs typeface="Arial"/>
          <a:sym typeface="Arial"/>
        </a:defRPr>
      </a:lvl9pPr>
    </p:titleStyle>
    <p:bodyStyle>
      <a:lvl1pPr marL="228600" indent="-228600">
        <a:lnSpc>
          <a:spcPct val="90000"/>
        </a:lnSpc>
        <a:spcBef>
          <a:spcPts val="1000"/>
        </a:spcBef>
        <a:buClr>
          <a:srgbClr val="007348"/>
        </a:buClr>
        <a:buSzPct val="100000"/>
        <a:buFont typeface="Wingdings"/>
        <a:buChar char="▪"/>
        <a:defRPr sz="1400">
          <a:latin typeface="Arial"/>
          <a:ea typeface="Arial"/>
          <a:cs typeface="Arial"/>
          <a:sym typeface="Arial"/>
        </a:defRPr>
      </a:lvl1pPr>
      <a:lvl2pPr marL="685800" indent="-228600">
        <a:lnSpc>
          <a:spcPct val="90000"/>
        </a:lnSpc>
        <a:spcBef>
          <a:spcPts val="1000"/>
        </a:spcBef>
        <a:buClr>
          <a:srgbClr val="007348"/>
        </a:buClr>
        <a:buSzPct val="100000"/>
        <a:buFont typeface="Wingdings"/>
        <a:buChar char="▪"/>
        <a:defRPr sz="1400">
          <a:latin typeface="Arial"/>
          <a:ea typeface="Arial"/>
          <a:cs typeface="Arial"/>
          <a:sym typeface="Arial"/>
        </a:defRPr>
      </a:lvl2pPr>
      <a:lvl3pPr marL="1143000" indent="-228600">
        <a:lnSpc>
          <a:spcPct val="90000"/>
        </a:lnSpc>
        <a:spcBef>
          <a:spcPts val="1000"/>
        </a:spcBef>
        <a:buClr>
          <a:srgbClr val="007348"/>
        </a:buClr>
        <a:buSzPct val="100000"/>
        <a:buFont typeface="Wingdings"/>
        <a:buChar char="▪"/>
        <a:defRPr sz="1400">
          <a:latin typeface="Arial"/>
          <a:ea typeface="Arial"/>
          <a:cs typeface="Arial"/>
          <a:sym typeface="Arial"/>
        </a:defRPr>
      </a:lvl3pPr>
      <a:lvl4pPr marL="1600200" indent="-228600">
        <a:lnSpc>
          <a:spcPct val="90000"/>
        </a:lnSpc>
        <a:spcBef>
          <a:spcPts val="1000"/>
        </a:spcBef>
        <a:buClr>
          <a:srgbClr val="007348"/>
        </a:buClr>
        <a:buSzPct val="100000"/>
        <a:buFont typeface="Wingdings"/>
        <a:buChar char="▪"/>
        <a:defRPr sz="1400">
          <a:latin typeface="Arial"/>
          <a:ea typeface="Arial"/>
          <a:cs typeface="Arial"/>
          <a:sym typeface="Arial"/>
        </a:defRPr>
      </a:lvl4pPr>
      <a:lvl5pPr marL="2057400" indent="-228600">
        <a:lnSpc>
          <a:spcPct val="90000"/>
        </a:lnSpc>
        <a:spcBef>
          <a:spcPts val="1000"/>
        </a:spcBef>
        <a:buClr>
          <a:srgbClr val="007348"/>
        </a:buClr>
        <a:buSzPct val="100000"/>
        <a:buFont typeface="Wingdings"/>
        <a:buChar char="▪"/>
        <a:defRPr sz="1400">
          <a:latin typeface="Arial"/>
          <a:ea typeface="Arial"/>
          <a:cs typeface="Arial"/>
          <a:sym typeface="Arial"/>
        </a:defRPr>
      </a:lvl5pPr>
      <a:lvl6pPr marL="2463800" indent="-177800">
        <a:lnSpc>
          <a:spcPct val="90000"/>
        </a:lnSpc>
        <a:spcBef>
          <a:spcPts val="1000"/>
        </a:spcBef>
        <a:buClr>
          <a:srgbClr val="007348"/>
        </a:buClr>
        <a:buSzPct val="100000"/>
        <a:buFont typeface="Wingdings"/>
        <a:buChar char="•"/>
        <a:defRPr sz="1400">
          <a:latin typeface="Arial"/>
          <a:ea typeface="Arial"/>
          <a:cs typeface="Arial"/>
          <a:sym typeface="Arial"/>
        </a:defRPr>
      </a:lvl6pPr>
      <a:lvl7pPr marL="2921000" indent="-177800">
        <a:lnSpc>
          <a:spcPct val="90000"/>
        </a:lnSpc>
        <a:spcBef>
          <a:spcPts val="1000"/>
        </a:spcBef>
        <a:buClr>
          <a:srgbClr val="007348"/>
        </a:buClr>
        <a:buSzPct val="100000"/>
        <a:buFont typeface="Wingdings"/>
        <a:buChar char="•"/>
        <a:defRPr sz="1400">
          <a:latin typeface="Arial"/>
          <a:ea typeface="Arial"/>
          <a:cs typeface="Arial"/>
          <a:sym typeface="Arial"/>
        </a:defRPr>
      </a:lvl7pPr>
      <a:lvl8pPr marL="3378200" indent="-177800">
        <a:lnSpc>
          <a:spcPct val="90000"/>
        </a:lnSpc>
        <a:spcBef>
          <a:spcPts val="1000"/>
        </a:spcBef>
        <a:buClr>
          <a:srgbClr val="007348"/>
        </a:buClr>
        <a:buSzPct val="100000"/>
        <a:buFont typeface="Wingdings"/>
        <a:buChar char="•"/>
        <a:defRPr sz="1400">
          <a:latin typeface="Arial"/>
          <a:ea typeface="Arial"/>
          <a:cs typeface="Arial"/>
          <a:sym typeface="Arial"/>
        </a:defRPr>
      </a:lvl8pPr>
      <a:lvl9pPr marL="3835400" indent="-177800">
        <a:lnSpc>
          <a:spcPct val="90000"/>
        </a:lnSpc>
        <a:spcBef>
          <a:spcPts val="1000"/>
        </a:spcBef>
        <a:buClr>
          <a:srgbClr val="007348"/>
        </a:buClr>
        <a:buSzPct val="100000"/>
        <a:buFont typeface="Wingdings"/>
        <a:buChar char="•"/>
        <a:defRPr sz="1400">
          <a:latin typeface="Arial"/>
          <a:ea typeface="Arial"/>
          <a:cs typeface="Arial"/>
          <a:sym typeface="Arial"/>
        </a:defRPr>
      </a:lvl9pPr>
    </p:bodyStyle>
    <p:otherStyle>
      <a:lvl1pPr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-1" y="1"/>
            <a:ext cx="10028905" cy="759650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1600"/>
              <a:t>Agenda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xfrm>
            <a:off x="11779043" y="6459794"/>
            <a:ext cx="412957" cy="3982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900">
                <a:solidFill>
                  <a:srgbClr val="868889"/>
                </a:solidFill>
              </a:rPr>
            </a:fld>
          </a:p>
        </p:txBody>
      </p:sp>
      <p:sp>
        <p:nvSpPr>
          <p:cNvPr id="51" name="Shape 51"/>
          <p:cNvSpPr/>
          <p:nvPr/>
        </p:nvSpPr>
        <p:spPr>
          <a:xfrm>
            <a:off x="690861" y="2084276"/>
            <a:ext cx="10783383" cy="3548631"/>
          </a:xfrm>
          <a:prstGeom prst="rect">
            <a:avLst/>
          </a:prstGeom>
          <a:solidFill>
            <a:srgbClr val="E7E6E6"/>
          </a:solidFill>
          <a:ln w="19050">
            <a:solidFill>
              <a:srgbClr val="E7E6E6"/>
            </a:solidFill>
            <a:round/>
          </a:ln>
        </p:spPr>
        <p:txBody>
          <a:bodyPr lIns="0" tIns="0" rIns="0" bIns="0" anchor="ctr"/>
          <a:lstStyle/>
          <a:p>
            <a:pPr lvl="0" algn="ctr">
              <a:spcBef>
                <a:spcPts val="4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" name="Shape 52"/>
          <p:cNvSpPr/>
          <p:nvPr/>
        </p:nvSpPr>
        <p:spPr>
          <a:xfrm>
            <a:off x="895359" y="3521142"/>
            <a:ext cx="4054765" cy="393701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/>
          </a:ln>
        </p:spPr>
        <p:txBody>
          <a:bodyPr lIns="0" tIns="0" rIns="0" bIns="0" anchor="ctr"/>
          <a:lstStyle/>
          <a:p>
            <a:pPr lvl="0" marL="268288" indent="-268288">
              <a:spcBef>
                <a:spcPts val="1200"/>
              </a:spcBef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53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4857" y="2069226"/>
            <a:ext cx="2684047" cy="3578729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1017467" y="2294400"/>
            <a:ext cx="4115036" cy="2994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274320" indent="-274320">
              <a:lnSpc>
                <a:spcPct val="110000"/>
              </a:lnSpc>
              <a:spcBef>
                <a:spcPts val="900"/>
              </a:spcBef>
              <a:buClr>
                <a:srgbClr val="000000"/>
              </a:buClr>
              <a:buSzPct val="100000"/>
              <a:buAutoNum type="arabicPeriod" startAt="1"/>
            </a:pPr>
            <a:r>
              <a:rPr sz="1600">
                <a:latin typeface="Arial"/>
                <a:ea typeface="Arial"/>
                <a:cs typeface="Arial"/>
                <a:sym typeface="Arial"/>
              </a:rPr>
              <a:t>Aufgabenstellung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274320" indent="-274320">
              <a:lnSpc>
                <a:spcPct val="120000"/>
              </a:lnSpc>
              <a:spcBef>
                <a:spcPts val="900"/>
              </a:spcBef>
              <a:buSzPct val="100000"/>
              <a:buAutoNum type="arabicPeriod" startAt="2"/>
            </a:pPr>
            <a:r>
              <a:rPr sz="1600">
                <a:latin typeface="Arial"/>
                <a:ea typeface="Arial"/>
                <a:cs typeface="Arial"/>
                <a:sym typeface="Arial"/>
              </a:rPr>
              <a:t>Vision Gruppe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274320" indent="-274320">
              <a:lnSpc>
                <a:spcPct val="120000"/>
              </a:lnSpc>
              <a:spcBef>
                <a:spcPts val="900"/>
              </a:spcBef>
              <a:buSzPct val="100000"/>
              <a:buAutoNum type="arabicPeriod" startAt="2"/>
            </a:pPr>
            <a:r>
              <a:rPr sz="1600">
                <a:latin typeface="Arial"/>
                <a:ea typeface="Arial"/>
                <a:cs typeface="Arial"/>
                <a:sym typeface="Arial"/>
              </a:rPr>
              <a:t>Kalman Gruppe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274320" indent="-274320">
              <a:lnSpc>
                <a:spcPct val="120000"/>
              </a:lnSpc>
              <a:spcBef>
                <a:spcPts val="900"/>
              </a:spcBef>
              <a:buClr>
                <a:srgbClr val="FFFFFF"/>
              </a:buClr>
              <a:buSzPct val="100000"/>
              <a:buAutoNum type="arabicPeriod" startAt="4"/>
            </a:pPr>
            <a:r>
              <a: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Highlevel Gruppe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274320" indent="-274320">
              <a:lnSpc>
                <a:spcPct val="120000"/>
              </a:lnSpc>
              <a:spcBef>
                <a:spcPts val="900"/>
              </a:spcBef>
              <a:buSzPct val="100000"/>
              <a:buAutoNum type="arabicPeriod" startAt="5"/>
            </a:pPr>
            <a:r>
              <a:rPr sz="1600">
                <a:latin typeface="Arial"/>
                <a:ea typeface="Arial"/>
                <a:cs typeface="Arial"/>
                <a:sym typeface="Arial"/>
              </a:rPr>
              <a:t>Zusammenspiel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274320" indent="-274320">
              <a:lnSpc>
                <a:spcPct val="120000"/>
              </a:lnSpc>
              <a:spcBef>
                <a:spcPts val="900"/>
              </a:spcBef>
              <a:buSzPct val="100000"/>
              <a:buAutoNum type="arabicPeriod" startAt="5"/>
            </a:pPr>
            <a:r>
              <a:rPr sz="1600">
                <a:latin typeface="Arial"/>
                <a:ea typeface="Arial"/>
                <a:cs typeface="Arial"/>
                <a:sym typeface="Arial"/>
              </a:rPr>
              <a:t>Kernproblematiken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marL="274320" indent="-274320">
              <a:lnSpc>
                <a:spcPct val="120000"/>
              </a:lnSpc>
              <a:spcBef>
                <a:spcPts val="900"/>
              </a:spcBef>
              <a:buSzPct val="100000"/>
              <a:buAutoNum type="arabicPeriod" startAt="5"/>
            </a:pPr>
            <a:r>
              <a:rPr sz="1600">
                <a:latin typeface="Arial"/>
                <a:ea typeface="Arial"/>
                <a:cs typeface="Arial"/>
                <a:sym typeface="Arial"/>
              </a:rPr>
              <a:t>Ausblick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roup 57"/>
          <p:cNvGrpSpPr/>
          <p:nvPr/>
        </p:nvGrpSpPr>
        <p:grpSpPr>
          <a:xfrm>
            <a:off x="690861" y="1661649"/>
            <a:ext cx="10783383" cy="396614"/>
            <a:chOff x="0" y="0"/>
            <a:chExt cx="10783382" cy="396613"/>
          </a:xfrm>
        </p:grpSpPr>
        <p:sp>
          <p:nvSpPr>
            <p:cNvPr id="55" name="Shape 55"/>
            <p:cNvSpPr/>
            <p:nvPr/>
          </p:nvSpPr>
          <p:spPr>
            <a:xfrm>
              <a:off x="0" y="-1"/>
              <a:ext cx="10783383" cy="396615"/>
            </a:xfrm>
            <a:prstGeom prst="rect">
              <a:avLst/>
            </a:prstGeom>
            <a:solidFill>
              <a:srgbClr val="808080"/>
            </a:solidFill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762000">
                <a:lnSpc>
                  <a:spcPct val="90000"/>
                </a:lnSpc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" name="Shape 56"/>
            <p:cNvSpPr/>
            <p:nvPr/>
          </p:nvSpPr>
          <p:spPr>
            <a:xfrm>
              <a:off x="0" y="68695"/>
              <a:ext cx="10783383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indent="252000" defTabSz="762000">
                <a:lnSpc>
                  <a:spcPct val="90000"/>
                </a:lnSpc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Agenda</a:t>
              </a:r>
            </a:p>
          </p:txBody>
        </p:sp>
      </p:grp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-1" y="1"/>
            <a:ext cx="10028905" cy="75965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xfrm>
            <a:off x="359999" y="1079999"/>
            <a:ext cx="11419045" cy="5084828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3" name="Shape 93"/>
          <p:cNvSpPr/>
          <p:nvPr>
            <p:ph type="sldNum" sz="quarter" idx="2"/>
          </p:nvPr>
        </p:nvSpPr>
        <p:spPr>
          <a:xfrm>
            <a:off x="11779043" y="6459794"/>
            <a:ext cx="412957" cy="3982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900">
                <a:solidFill>
                  <a:srgbClr val="86888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-1" y="1"/>
            <a:ext cx="10028905" cy="759650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1600"/>
              <a:t>Aufgaben  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359999" y="1079999"/>
            <a:ext cx="11419045" cy="508482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Hauptaufgaben</a:t>
            </a:r>
            <a:endParaRPr sz="1400"/>
          </a:p>
          <a:p>
            <a:pPr lvl="1">
              <a:defRPr sz="1800"/>
            </a:pPr>
            <a:r>
              <a:rPr sz="1400"/>
              <a:t>Erkennung einer Kidnapping Situation (kidnap_detection)</a:t>
            </a:r>
            <a:endParaRPr sz="1400"/>
          </a:p>
          <a:p>
            <a:pPr lvl="1">
              <a:defRPr sz="1800"/>
            </a:pPr>
            <a:r>
              <a:rPr sz="1400"/>
              <a:t>Re-lokalisierung (kidnap_recovery)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xfrm>
            <a:off x="11779043" y="6352443"/>
            <a:ext cx="412957" cy="214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900">
                <a:solidFill>
                  <a:srgbClr val="86888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-1" y="1"/>
            <a:ext cx="10028905" cy="759650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1600"/>
              <a:t>Kidnap Detection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359999" y="1079999"/>
            <a:ext cx="11419045" cy="508482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Kriterien:</a:t>
            </a:r>
            <a:endParaRPr sz="1400"/>
          </a:p>
          <a:p>
            <a:pPr lvl="1">
              <a:defRPr sz="1800"/>
            </a:pPr>
            <a:r>
              <a:rPr sz="1400"/>
              <a:t>Timestamp (Odometrie)</a:t>
            </a:r>
            <a:endParaRPr sz="1400"/>
          </a:p>
          <a:p>
            <a:pPr lvl="1">
              <a:defRPr sz="1800"/>
            </a:pPr>
            <a:r>
              <a:rPr sz="1400"/>
              <a:t>Unexpected Marker</a:t>
            </a:r>
            <a:endParaRPr sz="1400"/>
          </a:p>
          <a:p>
            <a:pPr lvl="1">
              <a:defRPr sz="1800"/>
            </a:pPr>
            <a:r>
              <a:rPr sz="1400"/>
              <a:t>Hohe Kovarianzen</a:t>
            </a:r>
            <a:endParaRPr sz="1400"/>
          </a:p>
          <a:p>
            <a:pPr lvl="0">
              <a:defRPr sz="1800"/>
            </a:pPr>
            <a:r>
              <a:rPr sz="1400"/>
              <a:t>Regelmäßige Überprüfung von Kidnapping-Situation (~2s) </a:t>
            </a:r>
            <a:endParaRPr sz="1400"/>
          </a:p>
          <a:p>
            <a:pPr lvl="0">
              <a:defRPr sz="1800"/>
            </a:pPr>
            <a:r>
              <a:rPr sz="1400"/>
              <a:t>Überprüfung jedes Mal neue Daten angekommen sind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xfrm>
            <a:off x="11779043" y="6352443"/>
            <a:ext cx="412957" cy="214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900">
                <a:solidFill>
                  <a:srgbClr val="86888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-1" y="1"/>
            <a:ext cx="10028905" cy="759650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1600"/>
              <a:t>Kidnap Recovery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359999" y="1079999"/>
            <a:ext cx="11419045" cy="508482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Maze-Solving-Algorithmus:</a:t>
            </a:r>
            <a:endParaRPr sz="1400"/>
          </a:p>
          <a:p>
            <a:pPr lvl="1">
              <a:defRPr sz="1800"/>
            </a:pPr>
            <a:r>
              <a:rPr sz="1400"/>
              <a:t>stopUntilStopped()</a:t>
            </a:r>
            <a:endParaRPr sz="1400"/>
          </a:p>
          <a:p>
            <a:pPr lvl="1">
              <a:defRPr sz="1800"/>
            </a:pPr>
            <a:r>
              <a:rPr sz="1400"/>
              <a:t>lookAround()</a:t>
            </a:r>
            <a:endParaRPr sz="1400"/>
          </a:p>
          <a:p>
            <a:pPr lvl="1">
              <a:defRPr sz="1800"/>
            </a:pPr>
            <a:r>
              <a:rPr sz="1400"/>
              <a:t>moveTowards(findBestAngle())</a:t>
            </a:r>
            <a:endParaRPr sz="1400"/>
          </a:p>
          <a:p>
            <a:pPr lvl="1">
              <a:defRPr sz="1800"/>
            </a:pPr>
            <a:r>
              <a:rPr sz="1400"/>
              <a:t>rotateFrontParallel() </a:t>
            </a:r>
            <a:endParaRPr sz="1400"/>
          </a:p>
          <a:p>
            <a:pPr lvl="1">
              <a:defRPr sz="1800"/>
            </a:pPr>
            <a:r>
              <a:rPr sz="1400"/>
              <a:t>moveForward()</a:t>
            </a:r>
            <a:endParaRPr sz="1400"/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xfrm>
            <a:off x="11779043" y="6352443"/>
            <a:ext cx="412957" cy="214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900">
                <a:solidFill>
                  <a:srgbClr val="86888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-1" y="1"/>
            <a:ext cx="10028905" cy="759650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1600"/>
              <a:t>LookAround()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359999" y="1079999"/>
            <a:ext cx="11419045" cy="5084828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xfrm>
            <a:off x="11779043" y="6352443"/>
            <a:ext cx="412957" cy="214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900">
                <a:solidFill>
                  <a:srgbClr val="86888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-1" y="1"/>
            <a:ext cx="10028905" cy="759650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1600"/>
              <a:t>moveForward()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xfrm>
            <a:off x="359999" y="1079999"/>
            <a:ext cx="11419045" cy="5084828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xfrm>
            <a:off x="11779043" y="6352443"/>
            <a:ext cx="412957" cy="214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900">
                <a:solidFill>
                  <a:srgbClr val="86888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xfrm>
            <a:off x="-1" y="1"/>
            <a:ext cx="10028905" cy="759650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1600"/>
              <a:t>rotateFrontParallel()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xfrm>
            <a:off x="359999" y="1079999"/>
            <a:ext cx="11419045" cy="5084828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1" name="Shape 81"/>
          <p:cNvSpPr/>
          <p:nvPr>
            <p:ph type="sldNum" sz="quarter" idx="2"/>
          </p:nvPr>
        </p:nvSpPr>
        <p:spPr>
          <a:xfrm>
            <a:off x="11779043" y="6352443"/>
            <a:ext cx="412957" cy="214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900">
                <a:solidFill>
                  <a:srgbClr val="86888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-1" y="1"/>
            <a:ext cx="10028905" cy="759650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1600"/>
              <a:t>Aufgetretene Probleme 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359999" y="1079999"/>
            <a:ext cx="11419045" cy="508482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ungleiche und unglatte Boden</a:t>
            </a:r>
            <a:endParaRPr sz="1400"/>
          </a:p>
          <a:p>
            <a:pPr lvl="0">
              <a:defRPr sz="1800"/>
            </a:pPr>
            <a:r>
              <a:rPr sz="1400"/>
              <a:t>Transparente Büro-Fenster</a:t>
            </a:r>
            <a:endParaRPr sz="1400"/>
          </a:p>
          <a:p>
            <a:pPr lvl="0">
              <a:defRPr sz="1800"/>
            </a:pPr>
            <a:r>
              <a:rPr sz="1400"/>
              <a:t>Wlan</a:t>
            </a:r>
            <a:endParaRPr sz="1400"/>
          </a:p>
          <a:p>
            <a:pPr lvl="0">
              <a:defRPr sz="1800"/>
            </a:pPr>
            <a:r>
              <a:rPr sz="1400"/>
              <a:t>Simulator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xfrm>
            <a:off x="11779043" y="6352443"/>
            <a:ext cx="412957" cy="214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900">
                <a:solidFill>
                  <a:srgbClr val="86888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xfrm>
            <a:off x="-1" y="1"/>
            <a:ext cx="10028905" cy="759650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1600"/>
              <a:t>Aussicht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359999" y="1079999"/>
            <a:ext cx="11419045" cy="508482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Verbesserung von Kidnap Detection: </a:t>
            </a:r>
            <a:endParaRPr sz="1400"/>
          </a:p>
          <a:p>
            <a:pPr lvl="1">
              <a:defRPr sz="1800"/>
            </a:pPr>
            <a:r>
              <a:rPr sz="1400"/>
              <a:t>Maß für die Interpretation von Kovarianzmatrizen</a:t>
            </a:r>
            <a:endParaRPr sz="1400"/>
          </a:p>
          <a:p>
            <a:pPr lvl="1">
              <a:defRPr sz="1800"/>
            </a:pPr>
            <a:r>
              <a:rPr sz="1400"/>
              <a:t>Map-Matching</a:t>
            </a:r>
            <a:endParaRPr sz="1400"/>
          </a:p>
          <a:p>
            <a:pPr lvl="2">
              <a:defRPr sz="1800"/>
            </a:pPr>
            <a:r>
              <a:rPr sz="1400"/>
              <a:t>Konfidenzrate</a:t>
            </a:r>
            <a:endParaRPr sz="1400"/>
          </a:p>
          <a:p>
            <a:pPr lvl="2">
              <a:defRPr sz="1800"/>
            </a:pPr>
            <a:r>
              <a:rPr sz="1400"/>
              <a:t>Rotierbar</a:t>
            </a:r>
            <a:endParaRPr sz="1400"/>
          </a:p>
          <a:p>
            <a:pPr lvl="0">
              <a:defRPr sz="1800"/>
            </a:pPr>
            <a:r>
              <a:rPr sz="1400"/>
              <a:t>Verbesserung von Kidnap Recovery:</a:t>
            </a:r>
            <a:endParaRPr sz="1400"/>
          </a:p>
          <a:p>
            <a:pPr lvl="1">
              <a:defRPr sz="1800"/>
            </a:pPr>
            <a:r>
              <a:rPr sz="1400"/>
              <a:t>Map-Matching</a:t>
            </a:r>
            <a:endParaRPr sz="1400"/>
          </a:p>
          <a:p>
            <a:pPr lvl="1">
              <a:defRPr sz="1800"/>
            </a:pPr>
            <a:r>
              <a:rPr sz="1400"/>
              <a:t>Kinect</a:t>
            </a:r>
            <a:endParaRPr sz="1400"/>
          </a:p>
          <a:p>
            <a:pPr lvl="2">
              <a:defRPr sz="1800"/>
            </a:pPr>
            <a:r>
              <a:rPr sz="1400"/>
              <a:t>Zum Erkennen von anderen Hindernissen (Z-Achse) und “Löchern”</a:t>
            </a:r>
            <a:endParaRPr sz="1400"/>
          </a:p>
          <a:p>
            <a:pPr lvl="1">
              <a:defRPr sz="1800"/>
            </a:pPr>
            <a:r>
              <a:rPr sz="1400"/>
              <a:t>Kompass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xfrm>
            <a:off x="11779043" y="6352443"/>
            <a:ext cx="412957" cy="214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900">
                <a:solidFill>
                  <a:srgbClr val="86888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