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59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88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 anchor="ctr" anchorCtr="0"/>
          <a:lstStyle>
            <a:lvl1pPr>
              <a:defRPr lang="de-DE" sz="90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5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Agenda</a:t>
            </a:r>
            <a:endParaRPr lang="de-DE" sz="3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</a:t>
            </a:fld>
            <a:endParaRPr lang="de-DE" dirty="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667215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324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Vision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Zusammenspiel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Kernproblematiken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Implementierung - 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4099" name="Picture 3" descr="C:\Users\Codrin\Desktop\vision_t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323" y="1066163"/>
            <a:ext cx="9435354" cy="511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6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Probleme and </a:t>
            </a:r>
            <a:r>
              <a:rPr lang="de-DE" sz="3600" noProof="1" smtClean="0"/>
              <a:t>Herausforderungen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91" y="1155290"/>
            <a:ext cx="11419045" cy="5794368"/>
          </a:xfrm>
        </p:spPr>
        <p:txBody>
          <a:bodyPr>
            <a:normAutofit/>
          </a:bodyPr>
          <a:lstStyle/>
          <a:p>
            <a:pPr algn="ctr">
              <a:lnSpc>
                <a:spcPct val="160000"/>
              </a:lnSpc>
              <a:buFont typeface="Wingdings" charset="2"/>
              <a:buChar char="Ø"/>
            </a:pPr>
            <a:r>
              <a:rPr lang="en-US" sz="3500" dirty="0" smtClean="0">
                <a:solidFill>
                  <a:prstClr val="black"/>
                </a:solidFill>
              </a:rPr>
              <a:t>  3D/2D Problem</a:t>
            </a:r>
            <a:endParaRPr lang="en-US" sz="3500" dirty="0">
              <a:solidFill>
                <a:prstClr val="black"/>
              </a:solidFill>
            </a:endParaRPr>
          </a:p>
          <a:p>
            <a:pPr lvl="0" algn="ctr">
              <a:lnSpc>
                <a:spcPct val="160000"/>
              </a:lnSpc>
              <a:buFont typeface="Wingdings" charset="2"/>
              <a:buChar char="Ø"/>
            </a:pPr>
            <a:r>
              <a:rPr lang="en-US" sz="3500" dirty="0">
                <a:solidFill>
                  <a:prstClr val="black"/>
                </a:solidFill>
              </a:rPr>
              <a:t>  </a:t>
            </a:r>
            <a:r>
              <a:rPr lang="en-US" sz="3500" dirty="0" smtClean="0">
                <a:solidFill>
                  <a:prstClr val="black"/>
                </a:solidFill>
              </a:rPr>
              <a:t>Covariance Queue Size</a:t>
            </a:r>
          </a:p>
          <a:p>
            <a:pPr lvl="0" algn="ctr">
              <a:lnSpc>
                <a:spcPct val="160000"/>
              </a:lnSpc>
              <a:buFont typeface="Wingdings" charset="2"/>
              <a:buChar char="Ø"/>
            </a:pPr>
            <a:r>
              <a:rPr lang="en-US" sz="3500" dirty="0">
                <a:solidFill>
                  <a:prstClr val="black"/>
                </a:solidFill>
              </a:rPr>
              <a:t> </a:t>
            </a:r>
            <a:r>
              <a:rPr lang="en-US" sz="3500" dirty="0" smtClean="0">
                <a:solidFill>
                  <a:prstClr val="black"/>
                </a:solidFill>
              </a:rPr>
              <a:t>Marker Platzierung</a:t>
            </a:r>
          </a:p>
          <a:p>
            <a:pPr lvl="0" algn="ctr">
              <a:lnSpc>
                <a:spcPct val="160000"/>
              </a:lnSpc>
              <a:buFont typeface="Wingdings" charset="2"/>
              <a:buChar char="Ø"/>
            </a:pPr>
            <a:r>
              <a:rPr lang="en-US" sz="3500" dirty="0" smtClean="0">
                <a:solidFill>
                  <a:prstClr val="black"/>
                </a:solidFill>
              </a:rPr>
              <a:t> Kopfbewegung</a:t>
            </a:r>
          </a:p>
          <a:p>
            <a:pPr lvl="0" algn="ctr">
              <a:lnSpc>
                <a:spcPct val="160000"/>
              </a:lnSpc>
              <a:buFont typeface="Wingdings" charset="2"/>
              <a:buChar char="Ø"/>
            </a:pPr>
            <a:r>
              <a:rPr lang="en-US" sz="3500" dirty="0" smtClean="0">
                <a:solidFill>
                  <a:prstClr val="black"/>
                </a:solidFill>
              </a:rPr>
              <a:t>Usw.</a:t>
            </a:r>
          </a:p>
          <a:p>
            <a:pPr lvl="0" algn="ctr">
              <a:lnSpc>
                <a:spcPct val="150000"/>
              </a:lnSpc>
              <a:buFont typeface="Wingdings" charset="2"/>
              <a:buChar char="Ø"/>
            </a:pPr>
            <a:endParaRPr lang="en-US" sz="3500" dirty="0" smtClean="0">
              <a:solidFill>
                <a:prstClr val="black"/>
              </a:solidFill>
            </a:endParaRPr>
          </a:p>
          <a:p>
            <a:pPr lvl="0" algn="ctr">
              <a:lnSpc>
                <a:spcPct val="150000"/>
              </a:lnSpc>
              <a:buFont typeface="Wingdings" charset="2"/>
              <a:buChar char="Ø"/>
            </a:pPr>
            <a:endParaRPr lang="en-US" sz="3500" dirty="0" smtClean="0">
              <a:solidFill>
                <a:prstClr val="black"/>
              </a:solidFill>
            </a:endParaRPr>
          </a:p>
          <a:p>
            <a:pPr lvl="0" algn="ctr">
              <a:lnSpc>
                <a:spcPct val="200000"/>
              </a:lnSpc>
              <a:buFont typeface="Wingdings" charset="2"/>
              <a:buChar char="Ø"/>
            </a:pPr>
            <a:endParaRPr lang="en-US" sz="3500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76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2917079" y="807225"/>
            <a:ext cx="6096000" cy="46961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  <a:spcBef>
                <a:spcPts val="1000"/>
              </a:spcBef>
              <a:buClr>
                <a:srgbClr val="007348"/>
              </a:buClr>
            </a:pPr>
            <a:endParaRPr lang="en-US" sz="35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ctr">
              <a:lnSpc>
                <a:spcPct val="200000"/>
              </a:lnSpc>
              <a:spcBef>
                <a:spcPts val="1000"/>
              </a:spcBef>
              <a:buClr>
                <a:srgbClr val="007348"/>
              </a:buClr>
              <a:buFont typeface="Wingdings" charset="2"/>
              <a:buChar char="Ø"/>
            </a:pPr>
            <a:r>
              <a:rPr lang="en-US" sz="35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Kinect Viewing </a:t>
            </a:r>
            <a:r>
              <a:rPr lang="en-US" sz="35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  <a:p>
            <a:pPr marL="228600" lvl="0" indent="-228600" algn="ctr">
              <a:lnSpc>
                <a:spcPct val="200000"/>
              </a:lnSpc>
              <a:spcBef>
                <a:spcPts val="1000"/>
              </a:spcBef>
              <a:buClr>
                <a:srgbClr val="007348"/>
              </a:buClr>
              <a:buFont typeface="Wingdings" charset="2"/>
              <a:buChar char="Ø"/>
            </a:pPr>
            <a:r>
              <a:rPr lang="en-US" sz="35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Test </a:t>
            </a:r>
          </a:p>
          <a:p>
            <a:pPr marL="228600" lvl="0" indent="-228600" algn="ctr">
              <a:lnSpc>
                <a:spcPct val="200000"/>
              </a:lnSpc>
              <a:spcBef>
                <a:spcPts val="1000"/>
              </a:spcBef>
              <a:buClr>
                <a:srgbClr val="007348"/>
              </a:buClr>
              <a:buFont typeface="Wingdings" charset="2"/>
              <a:buChar char="Ø"/>
            </a:pPr>
            <a:r>
              <a:rPr lang="en-US" sz="35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PTU </a:t>
            </a:r>
            <a:r>
              <a:rPr lang="en-US" sz="35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sz="3600" noProof="1" smtClean="0"/>
              <a:t>Tests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223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Vision Gruppe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8828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eaLnBrk="0" hangingPunct="0">
              <a:lnSpc>
                <a:spcPct val="11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1600"/>
              <a:t>Übersicht</a:t>
            </a:r>
            <a:endParaRPr lang="fr-FR" sz="1600" dirty="0" smtClean="0"/>
          </a:p>
          <a:p>
            <a:pPr marL="342900" indent="-342900" eaLnBrk="0" hangingPunct="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ro-RO" sz="1600" dirty="0" smtClean="0"/>
              <a:t>Entwurf</a:t>
            </a:r>
            <a:endParaRPr lang="ro-RO" sz="1600" dirty="0"/>
          </a:p>
          <a:p>
            <a:pPr marL="342900" indent="-342900" eaLnBrk="0" hangingPunct="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de-DE" sz="1600" dirty="0" smtClean="0"/>
              <a:t>Implementierung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1600" noProof="1" smtClean="0"/>
              <a:t>Probleme </a:t>
            </a:r>
            <a:r>
              <a:rPr lang="en-US" sz="1600" noProof="1"/>
              <a:t>and </a:t>
            </a:r>
            <a:r>
              <a:rPr lang="de-DE" sz="1600" noProof="1"/>
              <a:t>Herausforderungen</a:t>
            </a:r>
            <a:endParaRPr lang="en-US" sz="1600" noProof="1"/>
          </a:p>
          <a:p>
            <a:pPr marL="342900" indent="-342900" eaLnBrk="0" hangingPunct="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1600" noProof="1" smtClean="0"/>
              <a:t>Testen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855" y="3196963"/>
            <a:ext cx="3712616" cy="16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Übersicht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500" dirty="0" smtClean="0"/>
          </a:p>
          <a:p>
            <a:pPr algn="ctr">
              <a:buFont typeface="Wingdings" charset="2"/>
              <a:buChar char="Ø"/>
            </a:pPr>
            <a:r>
              <a:rPr lang="en-US" sz="3500" dirty="0" smtClean="0"/>
              <a:t> </a:t>
            </a:r>
            <a:r>
              <a:rPr lang="de-DE" sz="3500" dirty="0" smtClean="0"/>
              <a:t>Grundlagen kennenlernen</a:t>
            </a:r>
            <a:endParaRPr lang="en-US" sz="3500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lang="en-US" sz="3500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lang="en-US" sz="3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496" y="3119030"/>
            <a:ext cx="5162831" cy="23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6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Übersicht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3500" dirty="0" smtClean="0">
              <a:solidFill>
                <a:prstClr val="black"/>
              </a:solidFill>
            </a:endParaRPr>
          </a:p>
          <a:p>
            <a:pPr algn="ctr">
              <a:lnSpc>
                <a:spcPct val="200000"/>
              </a:lnSpc>
              <a:buFont typeface="Wingdings" charset="2"/>
              <a:buChar char="Ø"/>
            </a:pPr>
            <a:r>
              <a:rPr lang="en-US" sz="3500" dirty="0" smtClean="0">
                <a:solidFill>
                  <a:prstClr val="black"/>
                </a:solidFill>
              </a:rPr>
              <a:t> </a:t>
            </a:r>
            <a:r>
              <a:rPr lang="en-US" sz="3500" smtClean="0">
                <a:solidFill>
                  <a:prstClr val="black"/>
                </a:solidFill>
              </a:rPr>
              <a:t> Planen</a:t>
            </a:r>
            <a:endParaRPr lang="en-US" sz="3500" dirty="0" smtClean="0">
              <a:solidFill>
                <a:prstClr val="black"/>
              </a:solidFill>
            </a:endParaRPr>
          </a:p>
          <a:p>
            <a:pPr algn="ctr">
              <a:lnSpc>
                <a:spcPct val="200000"/>
              </a:lnSpc>
              <a:buFont typeface="Wingdings" charset="2"/>
              <a:buChar char="Ø"/>
            </a:pPr>
            <a:r>
              <a:rPr lang="en-US" sz="3500" dirty="0" smtClean="0">
                <a:solidFill>
                  <a:prstClr val="black"/>
                </a:solidFill>
              </a:rPr>
              <a:t> </a:t>
            </a:r>
            <a:r>
              <a:rPr lang="en-US" sz="3500" smtClean="0">
                <a:solidFill>
                  <a:prstClr val="black"/>
                </a:solidFill>
              </a:rPr>
              <a:t> Aufgabenverteilung</a:t>
            </a:r>
            <a:endParaRPr lang="en-US" sz="3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00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Übersicht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765743"/>
            <a:ext cx="11419045" cy="5084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 smtClean="0"/>
              <a:t> </a:t>
            </a:r>
          </a:p>
          <a:p>
            <a:pPr algn="ctr">
              <a:buFont typeface="Wingdings" charset="2"/>
              <a:buChar char="Ø"/>
            </a:pPr>
            <a:r>
              <a:rPr lang="en-US" sz="3500" dirty="0" smtClean="0"/>
              <a:t> Implementierung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1819623" y="5617339"/>
            <a:ext cx="29328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/>
              <a:t>ar_track_alvar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96" y="2658089"/>
            <a:ext cx="2655847" cy="26558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97" y="2658938"/>
            <a:ext cx="3556000" cy="2692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104119" y="5612611"/>
            <a:ext cx="29328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smtClean="0"/>
              <a:t>Pan-Tilt Unit</a:t>
            </a:r>
          </a:p>
        </p:txBody>
      </p:sp>
    </p:spTree>
    <p:extLst>
      <p:ext uri="{BB962C8B-B14F-4D97-AF65-F5344CB8AC3E}">
        <p14:creationId xmlns:p14="http://schemas.microsoft.com/office/powerpoint/2010/main" val="4860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 smtClean="0"/>
              <a:t>Entwurf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Verknüpfungen und Kontext zum Rest des Projects: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/>
              <a:t>Ausgabe Kanäle:</a:t>
            </a:r>
          </a:p>
          <a:p>
            <a:pPr lvl="1"/>
            <a:r>
              <a:rPr lang="en-US" sz="1800" dirty="0"/>
              <a:t>vision/estimated_pose: PoseWithCovarianceStamped</a:t>
            </a:r>
          </a:p>
          <a:p>
            <a:pPr lvl="1"/>
            <a:r>
              <a:rPr lang="en-US" sz="1800" dirty="0"/>
              <a:t>vision/sees_marker: bool</a:t>
            </a:r>
          </a:p>
          <a:p>
            <a:pPr lvl="1"/>
            <a:r>
              <a:rPr lang="en-US" sz="1800" dirty="0"/>
              <a:t>vision/unexpected_marker: bool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Eingabe </a:t>
            </a:r>
            <a:r>
              <a:rPr lang="en-US" sz="1800" dirty="0"/>
              <a:t>Kanäle:</a:t>
            </a:r>
          </a:p>
          <a:p>
            <a:pPr lvl="1"/>
            <a:r>
              <a:rPr lang="en-US" sz="1800" dirty="0" smtClean="0"/>
              <a:t>HL/is_kidnapped: bool</a:t>
            </a:r>
            <a:endParaRPr lang="en-US" sz="1800" dirty="0"/>
          </a:p>
          <a:p>
            <a:pPr lvl="1"/>
            <a:r>
              <a:rPr lang="en-US" sz="1800" dirty="0" smtClean="0"/>
              <a:t>kalman/fused_pose: </a:t>
            </a:r>
            <a:r>
              <a:rPr lang="en-US" sz="1800" dirty="0"/>
              <a:t>PoseWithCovarianceStamped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3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 smtClean="0"/>
              <a:t>Entwurf</a:t>
            </a:r>
            <a:r>
              <a:rPr lang="en-US" sz="3600" dirty="0" smtClean="0"/>
              <a:t> - Kontext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2050" name="Picture 2" descr="C:\Users\Codrin\Documents\Facultate Adi\_An III Sem I\Parktikum Mobile Roboter\Doku\My WIP\vision_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59" y="815842"/>
            <a:ext cx="5704283" cy="597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6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Vision – verwendete Knoten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Marker_Broadcaster</a:t>
            </a:r>
          </a:p>
          <a:p>
            <a:pPr lvl="1"/>
            <a:r>
              <a:rPr lang="en-US" sz="1800" dirty="0" smtClean="0"/>
              <a:t>Hauptfaden: Versorgung der TF Baumstruktur mit Marker</a:t>
            </a:r>
            <a:endParaRPr lang="en-US" sz="1800" dirty="0"/>
          </a:p>
          <a:p>
            <a:r>
              <a:rPr lang="en-US" sz="1800" dirty="0" smtClean="0"/>
              <a:t>Localizer</a:t>
            </a:r>
            <a:endParaRPr lang="en-US" sz="1800" dirty="0"/>
          </a:p>
          <a:p>
            <a:pPr lvl="1"/>
            <a:r>
              <a:rPr lang="en-US" sz="1800" dirty="0" smtClean="0"/>
              <a:t>Faden 1: konvertiere Marker Transformation in Kamera Transformation</a:t>
            </a:r>
            <a:endParaRPr lang="en-US" sz="1800" dirty="0"/>
          </a:p>
          <a:p>
            <a:pPr lvl="1"/>
            <a:r>
              <a:rPr lang="en-US" sz="1800" dirty="0" smtClean="0"/>
              <a:t>Faden 2: Auszug aus TF der Roboter Transformation in Weltkoordinaten</a:t>
            </a:r>
          </a:p>
          <a:p>
            <a:pPr lvl="1"/>
            <a:r>
              <a:rPr lang="en-US" sz="1800" dirty="0" smtClean="0"/>
              <a:t>Faden 3: Aufnahme und Speichern der Daten von anderen Gruppen</a:t>
            </a:r>
          </a:p>
          <a:p>
            <a:pPr lvl="1"/>
            <a:r>
              <a:rPr lang="en-US" sz="1800" dirty="0" smtClean="0"/>
              <a:t>Faden 4: Kamera Drehung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72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Implementierung - Datenfluss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3074" name="Picture 2" descr="C:\Users\Codrin\Documents\Facultate Adi\_An III Sem I\Parktikum Mobile Roboter\Doku\My WIP\vision_conce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66" y="1134297"/>
            <a:ext cx="9629869" cy="513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3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168</Words>
  <Application>Microsoft Office PowerPoint</Application>
  <PresentationFormat>Custom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Agenda</vt:lpstr>
      <vt:lpstr>Vision Gruppe</vt:lpstr>
      <vt:lpstr>Übersicht</vt:lpstr>
      <vt:lpstr>Übersicht</vt:lpstr>
      <vt:lpstr>Übersicht</vt:lpstr>
      <vt:lpstr>Entwurf</vt:lpstr>
      <vt:lpstr>Entwurf - Kontext</vt:lpstr>
      <vt:lpstr>Implementierung</vt:lpstr>
      <vt:lpstr>Implementierung - Datenfluss</vt:lpstr>
      <vt:lpstr>Implementierung - TF</vt:lpstr>
      <vt:lpstr>Probleme and Herausforderungen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Codrin</cp:lastModifiedBy>
  <cp:revision>49</cp:revision>
  <dcterms:created xsi:type="dcterms:W3CDTF">2016-03-18T16:27:02Z</dcterms:created>
  <dcterms:modified xsi:type="dcterms:W3CDTF">2016-03-22T21:11:24Z</dcterms:modified>
</cp:coreProperties>
</file>