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71" autoAdjust="0"/>
  </p:normalViewPr>
  <p:slideViewPr>
    <p:cSldViewPr snapToGrid="0">
      <p:cViewPr varScale="1">
        <p:scale>
          <a:sx n="79" d="100"/>
          <a:sy n="79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Versuch</a:t>
            </a:r>
            <a:r>
              <a:rPr lang="de-DE" baseline="0" dirty="0" smtClean="0"/>
              <a:t> Kalman Filter selbst zu </a:t>
            </a:r>
            <a:r>
              <a:rPr lang="de-DE" baseline="0" dirty="0" err="1" smtClean="0"/>
              <a:t>implmentieren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Ableitung der </a:t>
            </a:r>
            <a:r>
              <a:rPr lang="de-DE" baseline="0" dirty="0" err="1" smtClean="0"/>
              <a:t>robot_localization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ekf</a:t>
            </a:r>
            <a:r>
              <a:rPr lang="de-DE" baseline="0" dirty="0" smtClean="0"/>
              <a:t> Klasse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90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Herausfinden</a:t>
            </a:r>
            <a:r>
              <a:rPr lang="de-DE" baseline="0" dirty="0" smtClean="0"/>
              <a:t> der Parameterauswirkungen im </a:t>
            </a:r>
            <a:r>
              <a:rPr lang="de-DE" baseline="0" dirty="0" err="1" smtClean="0"/>
              <a:t>Launchfile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1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Geplante</a:t>
            </a:r>
            <a:r>
              <a:rPr lang="de-DE" baseline="0" dirty="0" smtClean="0"/>
              <a:t> Nutzung um </a:t>
            </a:r>
            <a:r>
              <a:rPr lang="de-DE" baseline="0" dirty="0" err="1" smtClean="0"/>
              <a:t>Kidnapped</a:t>
            </a:r>
            <a:r>
              <a:rPr lang="de-DE" baseline="0" dirty="0" smtClean="0"/>
              <a:t> Zustand zu signalisieren</a:t>
            </a:r>
          </a:p>
          <a:p>
            <a:r>
              <a:rPr lang="de-DE" baseline="0" dirty="0" smtClean="0"/>
              <a:t>Setzt Pose PERMANENT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VM</a:t>
            </a:r>
          </a:p>
          <a:p>
            <a:r>
              <a:rPr lang="de-DE" baseline="0" dirty="0" smtClean="0"/>
              <a:t>Extreme </a:t>
            </a:r>
            <a:r>
              <a:rPr lang="de-DE" baseline="0" dirty="0" err="1" smtClean="0"/>
              <a:t>Dependencies</a:t>
            </a:r>
            <a:endParaRPr lang="de-DE" baseline="0" dirty="0" smtClean="0"/>
          </a:p>
          <a:p>
            <a:r>
              <a:rPr lang="de-DE" dirty="0" smtClean="0"/>
              <a:t>Notwendige Daten vom USB</a:t>
            </a:r>
            <a:r>
              <a:rPr lang="de-DE" baseline="0" dirty="0" smtClean="0"/>
              <a:t> Stick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4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ganz klar was genau immer getan werden muss</a:t>
            </a:r>
          </a:p>
          <a:p>
            <a:r>
              <a:rPr lang="de-DE" baseline="0" dirty="0" smtClean="0"/>
              <a:t>IPs</a:t>
            </a:r>
          </a:p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37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Kamerabilder werden RAW </a:t>
            </a:r>
            <a:r>
              <a:rPr lang="de-DE" dirty="0" err="1" smtClean="0"/>
              <a:t>gepublisht</a:t>
            </a:r>
            <a:endParaRPr lang="de-DE" dirty="0" smtClean="0"/>
          </a:p>
          <a:p>
            <a:r>
              <a:rPr lang="de-DE" dirty="0" smtClean="0"/>
              <a:t>-&gt;</a:t>
            </a:r>
            <a:r>
              <a:rPr lang="de-DE" baseline="0" dirty="0" smtClean="0"/>
              <a:t> Alles steht still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59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 mit der ROS Kommunikation</a:t>
            </a:r>
          </a:p>
          <a:p>
            <a:r>
              <a:rPr lang="de-DE" dirty="0" smtClean="0"/>
              <a:t>Spezielle</a:t>
            </a:r>
            <a:r>
              <a:rPr lang="de-DE" baseline="0" dirty="0" smtClean="0"/>
              <a:t> Startreihenfolgen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3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Rauschendes</a:t>
            </a:r>
            <a:r>
              <a:rPr lang="de-DE" baseline="0" dirty="0" smtClean="0"/>
              <a:t> Verhalten</a:t>
            </a:r>
          </a:p>
          <a:p>
            <a:r>
              <a:rPr lang="de-DE" baseline="0" dirty="0" smtClean="0"/>
              <a:t>Nicht mittige 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Tatsächlich Richtig, aber zu hohe </a:t>
            </a:r>
            <a:r>
              <a:rPr lang="de-DE" baseline="0" dirty="0" err="1" smtClean="0"/>
              <a:t>Covarianzen</a:t>
            </a:r>
            <a:r>
              <a:rPr lang="de-DE" baseline="0" dirty="0" smtClean="0"/>
              <a:t> um Verhalten richtig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32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  <a:endParaRPr kumimoji="1" lang="de-DE" sz="1400" dirty="0"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Roboter / Kartendienst starten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5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  <a:endParaRPr kumimoji="1" lang="de-DE" sz="1400" dirty="0"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WiFi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Overload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5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  <a:endParaRPr kumimoji="1" lang="de-DE" sz="1400" dirty="0"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ROS Kommunikation hinter NAT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8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38507" y="1198896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Fehlinterpretiertes Verhalten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  <a:endParaRPr kumimoji="1" lang="de-DE" sz="1400" dirty="0"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ROS Kommunikation hinter NAT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Node</a:t>
            </a:r>
            <a:r>
              <a:rPr lang="de-DE" dirty="0" smtClean="0"/>
              <a:t> und Package Konzept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Topics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TFs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Paper</a:t>
            </a:r>
            <a:r>
              <a:rPr lang="de-DE" sz="1400" dirty="0"/>
              <a:t> </a:t>
            </a:r>
            <a:r>
              <a:rPr lang="de-DE" sz="1400" dirty="0" smtClean="0"/>
              <a:t>lesen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Matlab</a:t>
            </a:r>
            <a:r>
              <a:rPr lang="de-DE" sz="1400" dirty="0" smtClean="0"/>
              <a:t> Implementierung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SSH Login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Starten der Skripte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ROS_MASTER_URI</a:t>
            </a:r>
          </a:p>
          <a:p>
            <a:pPr lvl="2">
              <a:buClr>
                <a:srgbClr val="007348"/>
              </a:buClr>
            </a:pPr>
            <a:r>
              <a:rPr lang="de-DE" dirty="0" smtClean="0"/>
              <a:t>ROS_IP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3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Publishen</a:t>
            </a:r>
            <a:r>
              <a:rPr lang="de-DE" dirty="0" smtClean="0"/>
              <a:t> Werte aus Textfiles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Verschiedene Topics für virtuelle Sensoren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Ermöglicht Testen der EKF unabhängig der anderen Gruppen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Erste Idee der Vererbung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Parametrisierung mittels </a:t>
            </a:r>
            <a:r>
              <a:rPr lang="de-DE" sz="1400" dirty="0" err="1"/>
              <a:t>L</a:t>
            </a:r>
            <a:r>
              <a:rPr lang="de-DE" sz="1400" dirty="0" err="1" smtClean="0"/>
              <a:t>aunchfile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Idee der Einstellung übernommen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YAML Files 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Gibt Sensorwerte und Filterergebnisse 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X nach Zeit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2D Pose</a:t>
            </a:r>
          </a:p>
          <a:p>
            <a:pPr lvl="2">
              <a:buClr>
                <a:srgbClr val="007348"/>
              </a:buClr>
            </a:pPr>
            <a:r>
              <a:rPr lang="de-DE" dirty="0" err="1" smtClean="0"/>
              <a:t>Rviz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2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Robotersteuerung per Maus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Lineare Veränderung der 3D Pose</a:t>
            </a:r>
          </a:p>
          <a:p>
            <a:pPr lvl="1">
              <a:buClr>
                <a:srgbClr val="007348"/>
              </a:buClr>
            </a:pPr>
            <a:r>
              <a:rPr lang="de-DE" dirty="0" smtClean="0"/>
              <a:t>Ausgabe in Textfile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Punkte vorgeben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Spline</a:t>
            </a:r>
            <a:r>
              <a:rPr lang="de-DE" sz="1400" dirty="0" smtClean="0"/>
              <a:t> Interpolation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Varianzen durch Funktion beschrieben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Ausgabe in Textfile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USB Stick mit Daten notwendig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Unklare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>
              <a:buClr>
                <a:srgbClr val="007348"/>
              </a:buClr>
            </a:pPr>
            <a:r>
              <a:rPr lang="de-DE" dirty="0" smtClean="0"/>
              <a:t>Installation in VM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Viel Zeit </a:t>
            </a:r>
            <a:r>
              <a:rPr lang="de-DE" dirty="0" smtClean="0"/>
              <a:t>aufgewendet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8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Integration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Unerwartetes Verhalten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9118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  <a:defRPr/>
            </a:pPr>
            <a:r>
              <a:rPr lang="de-DE" dirty="0"/>
              <a:t>Unterschiedliche Sensorfrequenzen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 err="1"/>
              <a:t>Robot_localization</a:t>
            </a:r>
            <a:r>
              <a:rPr lang="de-DE" dirty="0"/>
              <a:t> veröffentlicht Transformationen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/>
              <a:t>Zu große Varianzen gewählt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9118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Installation notwendiger </a:t>
            </a:r>
            <a:r>
              <a:rPr lang="de-DE" sz="1400" dirty="0" err="1" smtClean="0"/>
              <a:t>Dependencies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Anpassungen der Topic-Namen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 angepasst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9118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Erkenntnis über Varianz als m² der Ungenauigkeit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Einstellung auf realistische Werte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4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solidFill>
                  <a:schemeClr val="bg1"/>
                </a:solidFill>
                <a:latin typeface="Verdana" pitchFamily="34" charset="0"/>
              </a:rPr>
              <a:t>Custom Kalman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  <a:endParaRPr kumimoji="1" lang="de-DE" sz="1400" dirty="0"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Parameter für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Robot_Localization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Set_Pose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ungeeignet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  <a:endParaRPr kumimoji="1" lang="de-DE" sz="1400" dirty="0"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MCA2 Simulator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  <a:endParaRPr kumimoji="1" lang="de-DE" sz="1400" dirty="0"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Breitbild</PresentationFormat>
  <Paragraphs>173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19</cp:revision>
  <dcterms:created xsi:type="dcterms:W3CDTF">2016-03-18T16:27:02Z</dcterms:created>
  <dcterms:modified xsi:type="dcterms:W3CDTF">2016-03-23T16:13:15Z</dcterms:modified>
</cp:coreProperties>
</file>