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90" autoAdjust="0"/>
  </p:normalViewPr>
  <p:slideViewPr>
    <p:cSldViewPr snapToGrid="0">
      <p:cViewPr varScale="1">
        <p:scale>
          <a:sx n="94" d="100"/>
          <a:sy n="94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Details von den Gruppen später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1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Praktikum Mobile </a:t>
            </a:r>
            <a:r>
              <a:rPr lang="de-DE" dirty="0" smtClean="0"/>
              <a:t>Roboter WS15/16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277916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Aufgabenstellung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Ziel des Praktikums ist es, festzustellen ob der Roboter ohne sein wissen bewegt worden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271" y="473146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</a:t>
            </a:r>
          </a:p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jetzt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6828" y="120721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keine absolute Positionsbestimmung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Mapping Dienst startet beim Einschalten im Ursprung</a:t>
            </a:r>
            <a:endParaRPr lang="de-DE" sz="1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56828" y="2969341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Auswertung von Marker Positionen mit einer Kinect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Fusion der Pose mit der vorhandenen Mapping Pose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Logik zur Erkennung des Kidnappings und </a:t>
            </a:r>
            <a:r>
              <a:rPr lang="de-DE" sz="1400" dirty="0" err="1" smtClean="0"/>
              <a:t>Recovery</a:t>
            </a:r>
            <a:r>
              <a:rPr lang="de-DE" sz="1400" dirty="0" smtClean="0"/>
              <a:t> Logik</a:t>
            </a:r>
            <a:endParaRPr lang="de-DE" sz="1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56828" y="473146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3 Möglichkeiten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-Situation zu erkennen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Gezielte Suche von Markern zur </a:t>
            </a:r>
            <a:r>
              <a:rPr lang="de-DE" sz="1400" dirty="0" err="1" smtClean="0"/>
              <a:t>Recovery</a:t>
            </a:r>
            <a:endParaRPr lang="de-DE" sz="1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1271" y="120721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 vorher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1271" y="2969341"/>
            <a:ext cx="1524000" cy="1371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Anpassungen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5400000">
            <a:off x="1051597" y="2616063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5400000">
            <a:off x="1051597" y="4397065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5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68103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Gruppen</a:t>
            </a:r>
            <a:r>
              <a:rPr lang="en-US" sz="1600" dirty="0" smtClean="0">
                <a:solidFill>
                  <a:schemeClr val="bg1"/>
                </a:solidFill>
              </a:rPr>
              <a:t> und </a:t>
            </a:r>
            <a:r>
              <a:rPr lang="en-US" sz="1600" dirty="0" err="1" smtClean="0">
                <a:solidFill>
                  <a:schemeClr val="bg1"/>
                </a:solidFill>
              </a:rPr>
              <a:t>Systeminteraktion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Aufgabenstellung wurde in 3 Teile aufgeteilt um eine bessere Arbeitsverteilung zu ermöglichen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29785" y="1460500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Kidnap</a:t>
            </a:r>
            <a:r>
              <a:rPr lang="de-DE" sz="1400" dirty="0" smtClean="0"/>
              <a:t>-</a:t>
            </a:r>
            <a:r>
              <a:rPr lang="de-DE" sz="1400" dirty="0" err="1" smtClean="0"/>
              <a:t>Detection</a:t>
            </a:r>
            <a:r>
              <a:rPr lang="de-DE" sz="1400" dirty="0" smtClean="0"/>
              <a:t>-Logik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Recovery</a:t>
            </a:r>
            <a:r>
              <a:rPr lang="de-DE" sz="1400" dirty="0" smtClean="0"/>
              <a:t>-Bewegungs-Logik</a:t>
            </a:r>
            <a:endParaRPr lang="de-DE" sz="140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30315" y="1018540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Highlevel</a:t>
            </a:r>
            <a:r>
              <a:rPr lang="de-DE" sz="1600" dirty="0" smtClean="0">
                <a:solidFill>
                  <a:schemeClr val="bg1"/>
                </a:solidFill>
              </a:rPr>
              <a:t>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185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Laser-Scan-Sensoren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Mapping Dienst</a:t>
            </a:r>
            <a:endParaRPr lang="de-DE" sz="14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2385" y="4798634"/>
            <a:ext cx="152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Pfosten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7783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Finden von Markern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Kamera folgt </a:t>
            </a:r>
            <a:r>
              <a:rPr lang="de-DE" sz="1400" dirty="0" err="1" smtClean="0"/>
              <a:t>Markerposition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Berechnung der Position des Roboters</a:t>
            </a:r>
            <a:endParaRPr lang="de-DE" sz="14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778365" y="4798634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Vision</a:t>
            </a:r>
          </a:p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29785" y="3320545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Fusion der Pose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Spezielle Datenfilterung für den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Konvertierung der Daten in die richtigen Formate</a:t>
            </a:r>
            <a:endParaRPr lang="de-DE" sz="14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30315" y="2878585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Kalman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Pfeil nach links und rechts 12"/>
          <p:cNvSpPr/>
          <p:nvPr/>
        </p:nvSpPr>
        <p:spPr>
          <a:xfrm rot="16200000">
            <a:off x="5123497" y="2849187"/>
            <a:ext cx="465585" cy="247521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5455285" y="5716844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13200000">
            <a:off x="7493635" y="4440921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200000">
            <a:off x="3413589" y="4048705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19200000">
            <a:off x="1149049" y="3501155"/>
            <a:ext cx="3423481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links und rechts 18"/>
          <p:cNvSpPr/>
          <p:nvPr/>
        </p:nvSpPr>
        <p:spPr>
          <a:xfrm rot="13200000">
            <a:off x="7224208" y="3163387"/>
            <a:ext cx="3881798" cy="261620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4331302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Ausblick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64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Abschlusspräsentation</vt:lpstr>
      <vt:lpstr>Agenda</vt:lpstr>
      <vt:lpstr>Das Ziel des Praktikums ist es, festzustellen ob der Roboter ohne sein wissen bewegt worden ist</vt:lpstr>
      <vt:lpstr>Agenda</vt:lpstr>
      <vt:lpstr>Die Aufgabenstellung wurde in 3 Teile aufgeteilt um eine bessere Arbeitsverteilung zu ermöglichen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12</cp:revision>
  <dcterms:created xsi:type="dcterms:W3CDTF">2016-03-18T16:27:02Z</dcterms:created>
  <dcterms:modified xsi:type="dcterms:W3CDTF">2016-03-23T16:13:06Z</dcterms:modified>
</cp:coreProperties>
</file>