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3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42512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39538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  <a:endParaRPr lang="de-DE" sz="16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TF Problematik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Praxistest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/>
              <a:t>Blindtext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Blindtext</a:t>
            </a:r>
          </a:p>
          <a:p>
            <a:pPr lvl="2">
              <a:buClr>
                <a:srgbClr val="007348"/>
              </a:buClr>
            </a:pPr>
            <a:r>
              <a:rPr lang="de-DE" dirty="0"/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18884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060950" y="5020009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469188" y="4404059"/>
            <a:ext cx="2055812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060950" y="1198896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467600" y="1832309"/>
            <a:ext cx="20574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</a:rPr>
              <a:t>Blindtext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705100" y="1832309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05100" y="4404059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528050" y="3102309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606550" y="3102309"/>
            <a:ext cx="20574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>
                <a:latin typeface="Verdana" pitchFamily="34" charset="0"/>
              </a:rPr>
              <a:t>Blindtext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93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11</cp:revision>
  <dcterms:created xsi:type="dcterms:W3CDTF">2016-03-18T16:27:02Z</dcterms:created>
  <dcterms:modified xsi:type="dcterms:W3CDTF">2016-03-18T18:35:22Z</dcterms:modified>
</cp:coreProperties>
</file>