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48"/>
    <a:srgbClr val="868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174B-0307-42D4-8E15-5132B1132E4D}" type="datetimeFigureOut">
              <a:rPr lang="de-DE" smtClean="0"/>
              <a:t>18.03.2016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D6A57-0462-4896-8270-C647D84074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01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Bild 2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37421" r="38" b="11321"/>
          <a:stretch/>
        </p:blipFill>
        <p:spPr>
          <a:xfrm>
            <a:off x="1" y="2377568"/>
            <a:ext cx="12192000" cy="2241151"/>
          </a:xfrm>
          <a:prstGeom prst="rect">
            <a:avLst/>
          </a:prstGeom>
        </p:spPr>
      </p:pic>
      <p:sp>
        <p:nvSpPr>
          <p:cNvPr id="10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469786" y="4797425"/>
            <a:ext cx="11057662" cy="454025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Klicken Sie, um das Format des Untertitelmasters zu bearbeiten</a:t>
            </a:r>
          </a:p>
        </p:txBody>
      </p:sp>
      <p:sp>
        <p:nvSpPr>
          <p:cNvPr id="11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469786" y="1389463"/>
            <a:ext cx="11041881" cy="838200"/>
          </a:xfrm>
          <a:prstGeom prst="rect">
            <a:avLst/>
          </a:prstGeom>
        </p:spPr>
        <p:txBody>
          <a:bodyPr lIns="90000" anchor="ctr"/>
          <a:lstStyle>
            <a:lvl1pPr marL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Klicken Sie, um das Titelformat zu bearbeiten</a:t>
            </a:r>
          </a:p>
        </p:txBody>
      </p:sp>
      <p:sp>
        <p:nvSpPr>
          <p:cNvPr id="13" name="Rectangle 40"/>
          <p:cNvSpPr>
            <a:spLocks noChangeArrowheads="1"/>
          </p:cNvSpPr>
          <p:nvPr userDrawn="1"/>
        </p:nvSpPr>
        <p:spPr bwMode="auto">
          <a:xfrm rot="10800000">
            <a:off x="-3" y="4618719"/>
            <a:ext cx="12192001" cy="18000"/>
          </a:xfrm>
          <a:prstGeom prst="rect">
            <a:avLst/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Rectangle 40"/>
          <p:cNvSpPr>
            <a:spLocks noChangeArrowheads="1"/>
          </p:cNvSpPr>
          <p:nvPr userDrawn="1"/>
        </p:nvSpPr>
        <p:spPr bwMode="auto">
          <a:xfrm rot="10800000">
            <a:off x="-4263" y="2544876"/>
            <a:ext cx="12202231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" name="Rectangle 40"/>
          <p:cNvSpPr>
            <a:spLocks noChangeArrowheads="1"/>
          </p:cNvSpPr>
          <p:nvPr userDrawn="1"/>
        </p:nvSpPr>
        <p:spPr bwMode="auto">
          <a:xfrm rot="10800000">
            <a:off x="-2" y="2376485"/>
            <a:ext cx="12192001" cy="18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12192000" cy="931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9270770" y="129995"/>
            <a:ext cx="2793333" cy="1092161"/>
            <a:chOff x="10751737" y="129996"/>
            <a:chExt cx="1312366" cy="513120"/>
          </a:xfrm>
        </p:grpSpPr>
        <p:pic>
          <p:nvPicPr>
            <p:cNvPr id="18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3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sp>
        <p:nvSpPr>
          <p:cNvPr id="20" name="Rechteck 19"/>
          <p:cNvSpPr/>
          <p:nvPr userDrawn="1"/>
        </p:nvSpPr>
        <p:spPr>
          <a:xfrm>
            <a:off x="1" y="6156511"/>
            <a:ext cx="12202230" cy="701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66"/>
          <p:cNvSpPr>
            <a:spLocks noChangeArrowheads="1"/>
          </p:cNvSpPr>
          <p:nvPr userDrawn="1"/>
        </p:nvSpPr>
        <p:spPr bwMode="auto">
          <a:xfrm>
            <a:off x="3747508" y="6623536"/>
            <a:ext cx="4761298" cy="23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95" tIns="47518" rIns="96795" bIns="47518">
            <a:spAutoFit/>
          </a:bodyPr>
          <a:lstStyle/>
          <a:p>
            <a:pPr algn="ctr" defTabSz="968375" eaLnBrk="0" hangingPunct="0"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©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Philipp Schmurr, </a:t>
            </a: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Karlsruhe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2016</a:t>
            </a:r>
            <a:endParaRPr lang="de-DE" sz="900" dirty="0">
              <a:solidFill>
                <a:schemeClr val="tx2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1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73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769212" y="6459794"/>
            <a:ext cx="422787" cy="398206"/>
          </a:xfrm>
          <a:prstGeom prst="rect">
            <a:avLst/>
          </a:prstGeom>
        </p:spPr>
        <p:txBody>
          <a:bodyPr anchor="ctr" anchorCtr="0"/>
          <a:lstStyle>
            <a:lvl1pPr>
              <a:defRPr lang="de-DE" sz="90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13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"/>
            <a:ext cx="10028903" cy="759650"/>
          </a:xfrm>
          <a:prstGeom prst="rect">
            <a:avLst/>
          </a:prstGeom>
        </p:spPr>
        <p:txBody>
          <a:bodyPr vert="horz" lIns="360000" tIns="45720" rIns="91440" bIns="4572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11419045" cy="5084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64316" y="6459794"/>
            <a:ext cx="7327682" cy="398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Rectangle 40"/>
          <p:cNvSpPr>
            <a:spLocks noChangeArrowheads="1"/>
          </p:cNvSpPr>
          <p:nvPr userDrawn="1"/>
        </p:nvSpPr>
        <p:spPr bwMode="auto">
          <a:xfrm rot="10800000">
            <a:off x="0" y="759652"/>
            <a:ext cx="12192000" cy="18000"/>
          </a:xfrm>
          <a:prstGeom prst="rect">
            <a:avLst/>
          </a:prstGeom>
          <a:solidFill>
            <a:srgbClr val="00734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10751737" y="129996"/>
            <a:ext cx="1312366" cy="513120"/>
            <a:chOff x="10751737" y="129996"/>
            <a:chExt cx="1312366" cy="513120"/>
          </a:xfrm>
        </p:grpSpPr>
        <p:pic>
          <p:nvPicPr>
            <p:cNvPr id="7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5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" y="6530617"/>
            <a:ext cx="256560" cy="256560"/>
          </a:xfrm>
          <a:prstGeom prst="rect">
            <a:avLst/>
          </a:prstGeom>
        </p:spPr>
      </p:pic>
      <p:grpSp>
        <p:nvGrpSpPr>
          <p:cNvPr id="14" name="Gruppieren 13"/>
          <p:cNvGrpSpPr/>
          <p:nvPr userDrawn="1"/>
        </p:nvGrpSpPr>
        <p:grpSpPr>
          <a:xfrm>
            <a:off x="9791999" y="6459794"/>
            <a:ext cx="1797938" cy="398206"/>
            <a:chOff x="7850670" y="6496503"/>
            <a:chExt cx="1797938" cy="348206"/>
          </a:xfrm>
        </p:grpSpPr>
        <p:sp>
          <p:nvSpPr>
            <p:cNvPr id="15" name="Rectangle 1066"/>
            <p:cNvSpPr>
              <a:spLocks noChangeArrowheads="1"/>
            </p:cNvSpPr>
            <p:nvPr userDrawn="1"/>
          </p:nvSpPr>
          <p:spPr bwMode="auto">
            <a:xfrm>
              <a:off x="7850670" y="6496503"/>
              <a:ext cx="1797938" cy="348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©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Philipp Schmurr., </a:t>
              </a: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Karlsruhe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  <a:endParaRPr lang="de-DE" sz="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endParaRPr lang="de-DE" sz="739" dirty="0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16" name="Rectangle 1066"/>
            <p:cNvSpPr>
              <a:spLocks noChangeArrowheads="1"/>
            </p:cNvSpPr>
            <p:nvPr userDrawn="1"/>
          </p:nvSpPr>
          <p:spPr bwMode="auto">
            <a:xfrm>
              <a:off x="8133600" y="6643729"/>
              <a:ext cx="1232077" cy="19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7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Alle Rechte vorbehalten</a:t>
              </a:r>
            </a:p>
          </p:txBody>
        </p:sp>
      </p:grpSp>
      <p:sp>
        <p:nvSpPr>
          <p:cNvPr id="17" name="Textfeld 16"/>
          <p:cNvSpPr txBox="1"/>
          <p:nvPr userDrawn="1"/>
        </p:nvSpPr>
        <p:spPr>
          <a:xfrm>
            <a:off x="359999" y="6467173"/>
            <a:ext cx="1946893" cy="3908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Forschungszentrum für Informatik</a:t>
            </a:r>
          </a:p>
        </p:txBody>
      </p:sp>
    </p:spTree>
    <p:extLst>
      <p:ext uri="{BB962C8B-B14F-4D97-AF65-F5344CB8AC3E}">
        <p14:creationId xmlns:p14="http://schemas.microsoft.com/office/powerpoint/2010/main" val="22286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1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092728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3240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Kalman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Zusammenspiel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Kernproblematiken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5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Verdana</vt:lpstr>
      <vt:lpstr>Webdings</vt:lpstr>
      <vt:lpstr>Wingdings</vt:lpstr>
      <vt:lpstr>ヒラギノ角ゴ Pro W3</vt:lpstr>
      <vt:lpstr>Office Theme</vt:lpstr>
      <vt:lpstr>Agenda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Schmurr</dc:creator>
  <cp:lastModifiedBy>Philipp Schmurr</cp:lastModifiedBy>
  <cp:revision>8</cp:revision>
  <dcterms:created xsi:type="dcterms:W3CDTF">2016-03-18T16:27:02Z</dcterms:created>
  <dcterms:modified xsi:type="dcterms:W3CDTF">2016-03-18T17:54:29Z</dcterms:modified>
</cp:coreProperties>
</file>