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18.03.2016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667215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324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Vision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Zusammenspiel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Kernproblematiken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Agenda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8</cp:revision>
  <dcterms:created xsi:type="dcterms:W3CDTF">2016-03-18T16:27:02Z</dcterms:created>
  <dcterms:modified xsi:type="dcterms:W3CDTF">2016-03-18T17:53:38Z</dcterms:modified>
</cp:coreProperties>
</file>