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5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61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5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21011" y="1571022"/>
            <a:ext cx="50241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Derivar </a:t>
            </a: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Función </a:t>
            </a: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Exponenciales</a:t>
            </a:r>
            <a:endParaRPr lang="es-ES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0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163970" y="1642368"/>
            <a:ext cx="932498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Reconocer una Función Exponencial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derivada de Función Exponencial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3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3948" y="683558"/>
            <a:ext cx="86491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5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Conocimientos previos</a:t>
            </a:r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Identificar Función Exponencial.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ES" sz="36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Conocer las formulas de derivada exponencial</a:t>
            </a:r>
            <a:endParaRPr lang="es-ES" sz="36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ES" sz="36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ES" sz="32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728120" y="458913"/>
            <a:ext cx="9722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Derivar Función Logarítmica</a:t>
            </a:r>
            <a:endParaRPr lang="es-E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2100649" y="2150812"/>
                <a:ext cx="755186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Es aquella función donde  observas </a:t>
                </a:r>
                <a:r>
                  <a:rPr lang="es-VE" dirty="0" smtClean="0"/>
                  <a:t>una base y un exponente</a:t>
                </a:r>
                <a:r>
                  <a:rPr lang="es-VE" dirty="0" smtClean="0"/>
                  <a:t>.</a:t>
                </a:r>
                <a:endParaRPr lang="es-VE" dirty="0" smtClean="0"/>
              </a:p>
              <a:p>
                <a:endParaRPr lang="es-VE" dirty="0"/>
              </a:p>
              <a:p>
                <a:endParaRPr lang="es-VE" dirty="0"/>
              </a:p>
              <a:p>
                <a:r>
                  <a:rPr lang="es-VE" dirty="0"/>
                  <a:t>Si es 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/>
                  <a:t>  entonces f’(x)=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s-VE" dirty="0"/>
                  <a:t> </a:t>
                </a:r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Y cuando la función </a:t>
                </a:r>
                <a:r>
                  <a:rPr lang="es-VE" dirty="0" smtClean="0"/>
                  <a:t>exponencial</a:t>
                </a:r>
                <a:r>
                  <a:rPr lang="es-VE" dirty="0" smtClean="0"/>
                  <a:t> </a:t>
                </a:r>
                <a:r>
                  <a:rPr lang="es-VE" dirty="0" smtClean="0"/>
                  <a:t>su base no es “e”</a:t>
                </a:r>
              </a:p>
              <a:p>
                <a:endParaRPr lang="es-VE" dirty="0"/>
              </a:p>
              <a:p>
                <a:r>
                  <a:rPr lang="es-VE" dirty="0"/>
                  <a:t> </a:t>
                </a:r>
                <a:r>
                  <a:rPr lang="es-VE" dirty="0"/>
                  <a:t>Si es 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/>
                  <a:t>  entonces f’(x)=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𝑙𝑛𝑎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9" y="2150812"/>
                <a:ext cx="7551869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727" t="-1587" b="-343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1336645" y="227210"/>
            <a:ext cx="79864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Algoritmo para derivar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 función Exponencial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29946" y="1981536"/>
            <a:ext cx="77600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 smtClean="0"/>
              <a:t>Observas la función si hay productos, cocientes , o raíces……</a:t>
            </a:r>
          </a:p>
          <a:p>
            <a:pPr marL="342900" indent="-342900">
              <a:buFont typeface="+mj-lt"/>
              <a:buAutoNum type="arabicPeriod"/>
            </a:pPr>
            <a:endParaRPr lang="es-VE" dirty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Derivas  aplicando dichas propiedades</a:t>
            </a:r>
          </a:p>
          <a:p>
            <a:pPr marL="342900" indent="-342900">
              <a:buFont typeface="+mj-lt"/>
              <a:buAutoNum type="arabicPeriod"/>
            </a:pPr>
            <a:endParaRPr lang="es-VE" dirty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Si </a:t>
            </a:r>
            <a:r>
              <a:rPr lang="es-VE" dirty="0" smtClean="0"/>
              <a:t>la funci</a:t>
            </a:r>
            <a:r>
              <a:rPr lang="es-VE" dirty="0" smtClean="0"/>
              <a:t>ón exponencial su base es e</a:t>
            </a:r>
          </a:p>
          <a:p>
            <a:pPr marL="342900" indent="-342900">
              <a:buFont typeface="+mj-lt"/>
              <a:buAutoNum type="arabicPeriod"/>
            </a:pPr>
            <a:endParaRPr lang="es-VE" dirty="0" smtClean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Repites lo mismo y lo multiplicas por la derivada del exponente</a:t>
            </a:r>
          </a:p>
          <a:p>
            <a:pPr marL="342900" indent="-342900">
              <a:buFont typeface="+mj-lt"/>
              <a:buAutoNum type="arabicPeriod"/>
            </a:pPr>
            <a:endParaRPr lang="es-VE" dirty="0" smtClean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Si </a:t>
            </a:r>
            <a:r>
              <a:rPr lang="es-VE" dirty="0" smtClean="0"/>
              <a:t>la base no es “e”.</a:t>
            </a:r>
          </a:p>
          <a:p>
            <a:pPr marL="342900" indent="-342900">
              <a:buFont typeface="+mj-lt"/>
              <a:buAutoNum type="arabicPeriod"/>
            </a:pPr>
            <a:endParaRPr lang="es-VE" dirty="0" smtClean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Escribes  nuevamente la misma expresión y la multiplicas por la derivada del exponente y por el logaritmo neperiano de la base</a:t>
            </a:r>
          </a:p>
          <a:p>
            <a:pPr marL="342900" indent="-342900">
              <a:buFont typeface="+mj-lt"/>
              <a:buAutoNum type="arabicPeriod"/>
            </a:pPr>
            <a:endParaRPr lang="es-VE" dirty="0" smtClean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Al final </a:t>
            </a:r>
            <a:r>
              <a:rPr lang="es-VE" dirty="0" smtClean="0"/>
              <a:t>simplificar </a:t>
            </a:r>
            <a:r>
              <a:rPr lang="es-VE" dirty="0" smtClean="0"/>
              <a:t>la expresión a su mínimo </a:t>
            </a:r>
            <a:r>
              <a:rPr lang="es-VE" dirty="0" smtClean="0"/>
              <a:t>resultado</a:t>
            </a:r>
            <a:r>
              <a:rPr lang="es-VE" dirty="0"/>
              <a:t>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633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6949441" y="144382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EJEMPLO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542389" y="354088"/>
                <a:ext cx="10398138" cy="666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5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sz="5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sz="5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s-VE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VE" sz="5400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s-VE" sz="5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5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p>
                  </m:oMath>
                </a14:m>
                <a:endParaRPr lang="es-VE" sz="5400" dirty="0" smtClean="0"/>
              </a:p>
              <a:p>
                <a:endParaRPr lang="es-VE" sz="2800" dirty="0"/>
              </a:p>
              <a:p>
                <a:endParaRPr lang="es-VE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4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sz="4800" dirty="0" smtClean="0"/>
                  <a:t> </a:t>
                </a:r>
                <a:r>
                  <a:rPr lang="es-VE" sz="4800" dirty="0" smtClean="0"/>
                  <a:t>= </a:t>
                </a:r>
                <a14:m>
                  <m:oMath xmlns:m="http://schemas.openxmlformats.org/officeDocument/2006/math">
                    <m:r>
                      <a:rPr lang="es-VE" sz="4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s-VE" sz="48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VE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s-VE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VE" sz="4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s-VE" sz="48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4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p>
                    <m:d>
                      <m:dPr>
                        <m:ctrlPr>
                          <a:rPr lang="es-VE" sz="4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sz="4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4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VE" sz="4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s-VE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4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s-VE" sz="4800" dirty="0" smtClean="0"/>
              </a:p>
              <a:p>
                <a:endParaRPr lang="es-VE" sz="2800" dirty="0"/>
              </a:p>
              <a:p>
                <a:endParaRPr lang="es-VE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sz="5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5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5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sz="5400" i="1">
                            <a:latin typeface="Cambria Math" panose="02040503050406030204" pitchFamily="18" charset="0"/>
                          </a:rPr>
                          <m:t>0</m:t>
                        </m:r>
                        <m:sSup>
                          <m:sSupPr>
                            <m:ctrlPr>
                              <a:rPr lang="es-VE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VE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5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s-VE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5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VE" sz="5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5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s-VE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5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</m:sSup>
                        <m:r>
                          <a:rPr lang="es-VE" sz="5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s-VE" sz="5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5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s-VE" sz="5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sz="5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sz="5400" dirty="0" smtClean="0"/>
              </a:p>
              <a:p>
                <a:endParaRPr lang="es-VE" sz="2800" dirty="0" smtClean="0"/>
              </a:p>
              <a:p>
                <a:endParaRPr lang="es-VE" sz="2800" dirty="0"/>
              </a:p>
              <a:p>
                <a:endParaRPr lang="es-VE" sz="28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9" y="354088"/>
                <a:ext cx="10398138" cy="6662145"/>
              </a:xfrm>
              <a:prstGeom prst="rect">
                <a:avLst/>
              </a:prstGeom>
              <a:blipFill rotWithShape="0">
                <a:blip r:embed="rId2"/>
                <a:stretch>
                  <a:fillRect t="-82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3983408" y="137637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05232" y="1285103"/>
                <a:ext cx="9255211" cy="4394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Derivar  la función exponencial</a:t>
                </a:r>
              </a:p>
              <a:p>
                <a:endParaRPr lang="es-VE" dirty="0"/>
              </a:p>
              <a:p>
                <a:r>
                  <a:rPr lang="es-VE" dirty="0" smtClean="0"/>
                  <a:t>1.-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2. 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3.  y</a:t>
                </a:r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 smtClean="0"/>
                  <a:t> -</a:t>
                </a:r>
                <a14:m>
                  <m:oMath xmlns:m="http://schemas.openxmlformats.org/officeDocument/2006/math">
                    <m:r>
                      <a:rPr lang="es-VE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4-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5.-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endParaRPr lang="es-VE" dirty="0" smtClean="0"/>
              </a:p>
              <a:p>
                <a:r>
                  <a:rPr lang="es-VE" dirty="0" smtClean="0"/>
                  <a:t>6</a:t>
                </a:r>
                <a:r>
                  <a:rPr lang="es-VE" dirty="0" smtClean="0"/>
                  <a:t>.-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285103"/>
                <a:ext cx="9255211" cy="4394921"/>
              </a:xfrm>
              <a:prstGeom prst="rect">
                <a:avLst/>
              </a:prstGeom>
              <a:blipFill rotWithShape="0">
                <a:blip r:embed="rId2"/>
                <a:stretch>
                  <a:fillRect l="-593" t="-83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4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3983408" y="137637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05232" y="1285103"/>
                <a:ext cx="9255211" cy="432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Derivar  la función exponencial</a:t>
                </a:r>
              </a:p>
              <a:p>
                <a:endParaRPr lang="es-VE" dirty="0"/>
              </a:p>
              <a:p>
                <a:r>
                  <a:rPr lang="es-VE" dirty="0" smtClean="0"/>
                  <a:t>7.-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VE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s-V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ad>
                          <m:radPr>
                            <m:degHide m:val="on"/>
                            <m:ctrlPr>
                              <a:rPr lang="es-VE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8. 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9.-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𝑥𝑙𝑛𝑥</m:t>
                        </m:r>
                        <m:r>
                          <m:rPr>
                            <m:nor/>
                          </m:rPr>
                          <a:rPr lang="es-VE" dirty="0"/>
                          <m:t> 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endParaRPr lang="es-VE" dirty="0" smtClean="0"/>
              </a:p>
              <a:p>
                <a:r>
                  <a:rPr lang="es-VE" dirty="0" smtClean="0"/>
                  <a:t>10.  </a:t>
                </a:r>
                <a:r>
                  <a:rPr lang="es-VE" dirty="0" smtClean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s-VE" dirty="0"/>
                          <m:t> 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11-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endParaRPr lang="es-VE" dirty="0"/>
              </a:p>
              <a:p>
                <a:r>
                  <a:rPr lang="es-VE" dirty="0" smtClean="0"/>
                  <a:t>12.  </a:t>
                </a:r>
                <a:r>
                  <a:rPr lang="es-VE" dirty="0" smtClean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m:rPr>
                            <m:nor/>
                          </m:rPr>
                          <a:rPr lang="es-VE" dirty="0"/>
                          <m:t> </m:t>
                        </m:r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</m:sup>
                        </m:sSup>
                      </m:sup>
                    </m:sSup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285103"/>
                <a:ext cx="9255211" cy="4320093"/>
              </a:xfrm>
              <a:prstGeom prst="rect">
                <a:avLst/>
              </a:prstGeom>
              <a:blipFill rotWithShape="0">
                <a:blip r:embed="rId2"/>
                <a:stretch>
                  <a:fillRect l="-593" t="-847" b="-113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960</TotalTime>
  <Words>146</Words>
  <Application>Microsoft Office PowerPoint</Application>
  <PresentationFormat>Panorámica</PresentationFormat>
  <Paragraphs>75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60</cp:revision>
  <dcterms:created xsi:type="dcterms:W3CDTF">2020-08-12T22:05:17Z</dcterms:created>
  <dcterms:modified xsi:type="dcterms:W3CDTF">2020-10-11T20:36:40Z</dcterms:modified>
</cp:coreProperties>
</file>