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1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48775" y="1571022"/>
            <a:ext cx="356860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Derivadas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ésimas</a:t>
            </a:r>
            <a:endParaRPr lang="es-E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19784" y="1642368"/>
            <a:ext cx="781335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 es una derivada enésima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 enésima</a:t>
            </a:r>
          </a:p>
        </p:txBody>
      </p:sp>
    </p:spTree>
    <p:extLst>
      <p:ext uri="{BB962C8B-B14F-4D97-AF65-F5344CB8AC3E}">
        <p14:creationId xmlns:p14="http://schemas.microsoft.com/office/powerpoint/2010/main" val="39833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1502" y="6835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5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Conocimientos previos</a:t>
            </a:r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Conocer las fórmulas de las derivadas.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s-ES" sz="36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690456" y="458913"/>
            <a:ext cx="97978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Fórmula General</a:t>
            </a:r>
          </a:p>
          <a:p>
            <a:pPr algn="ctr"/>
            <a:r>
              <a:rPr lang="es-E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las derivadas </a:t>
            </a:r>
            <a:r>
              <a:rPr lang="es-ES" sz="5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sucesivas</a:t>
            </a:r>
            <a:endParaRPr lang="es-ES" sz="5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068376" y="2828544"/>
                <a:ext cx="755186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 smtClean="0"/>
              </a:p>
              <a:p>
                <a:r>
                  <a:rPr lang="es-VE" sz="3600" dirty="0" smtClean="0">
                    <a:solidFill>
                      <a:srgbClr val="92D050"/>
                    </a:solidFill>
                  </a:rPr>
                  <a:t>Sí </a:t>
                </a:r>
                <a:r>
                  <a:rPr lang="es-VE" sz="3600" dirty="0" smtClean="0">
                    <a:solidFill>
                      <a:schemeClr val="tx1"/>
                    </a:solidFill>
                  </a:rPr>
                  <a:t>es posible encontrar la fórmula general por medido de las derivadas sucesivas . Esto recibe el nombre de derivada enésima de la función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s-V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VE" sz="3600" dirty="0">
                  <a:solidFill>
                    <a:schemeClr val="tx1"/>
                  </a:solidFill>
                </a:endParaRPr>
              </a:p>
              <a:p>
                <a:endParaRPr lang="es-V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76" y="2828544"/>
                <a:ext cx="7551869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2421" r="-330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12188" y="227210"/>
            <a:ext cx="110466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Algoritmo para </a:t>
            </a:r>
            <a:r>
              <a:rPr lang="es-E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Fórmula General</a:t>
            </a:r>
          </a:p>
          <a:p>
            <a:pPr algn="ctr"/>
            <a:r>
              <a:rPr lang="es-E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las derivadas </a:t>
            </a:r>
            <a:r>
              <a:rPr lang="es-ES" sz="5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</a:t>
            </a:r>
            <a:r>
              <a:rPr lang="es-ES" sz="5400" b="1" dirty="0" err="1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ésimas</a:t>
            </a:r>
            <a:endParaRPr lang="es-ES" sz="5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19188" y="3089573"/>
            <a:ext cx="7760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 dirty="0" smtClean="0"/>
              <a:t>Derivas una, dos , tres, cuatro,……hasta a veces seis</a:t>
            </a:r>
          </a:p>
          <a:p>
            <a:pPr marL="342900" indent="-342900">
              <a:buFont typeface="+mj-lt"/>
              <a:buAutoNum type="arabicPeriod"/>
            </a:pPr>
            <a:endParaRPr lang="es-VE" sz="2400" dirty="0"/>
          </a:p>
          <a:p>
            <a:pPr marL="342900" indent="-342900">
              <a:buFont typeface="+mj-lt"/>
              <a:buAutoNum type="arabicPeriod"/>
            </a:pPr>
            <a:r>
              <a:rPr lang="es-VE" sz="2400" dirty="0" smtClean="0"/>
              <a:t>Observa si hay patrones que se repiten</a:t>
            </a:r>
          </a:p>
          <a:p>
            <a:pPr marL="342900" indent="-342900">
              <a:buFont typeface="+mj-lt"/>
              <a:buAutoNum type="arabicPeriod"/>
            </a:pPr>
            <a:endParaRPr lang="es-VE" sz="2400" dirty="0"/>
          </a:p>
          <a:p>
            <a:pPr marL="342900" indent="-342900">
              <a:buFont typeface="+mj-lt"/>
              <a:buAutoNum type="arabicPeriod"/>
            </a:pPr>
            <a:r>
              <a:rPr lang="es-VE" sz="2400" dirty="0" smtClean="0"/>
              <a:t>Entonces escribes lo que observaste para n derivadas</a:t>
            </a:r>
            <a:r>
              <a:rPr lang="es-V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3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4367466" y="0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EJEMPLO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18912" y="794238"/>
                <a:ext cx="8402594" cy="540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r>
                      <a:rPr lang="es-VE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sz="2800" dirty="0" smtClean="0"/>
                  <a:t>=</a:t>
                </a:r>
                <a:r>
                  <a:rPr lang="es-VE" sz="2800" dirty="0"/>
                  <a:t> </a:t>
                </a:r>
                <a14:m>
                  <m:oMath xmlns:m="http://schemas.openxmlformats.org/officeDocument/2006/math">
                    <m:r>
                      <a:rPr lang="es-VE" sz="28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28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2800" dirty="0" smtClean="0"/>
              </a:p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VE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s-V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2800" dirty="0" smtClean="0"/>
              </a:p>
              <a:p>
                <a:endParaRPr lang="es-VE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es-VE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VE" sz="2800" dirty="0" smtClean="0"/>
              </a:p>
              <a:p>
                <a:endParaRPr lang="es-VE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s-VE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s-VE" sz="2800" dirty="0"/>
              </a:p>
              <a:p>
                <a:r>
                  <a:rPr lang="es-VE" sz="2800" dirty="0" smtClean="0"/>
                  <a:t>Entonces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VE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2800" dirty="0" smtClean="0"/>
                  <a:t> </a:t>
                </a:r>
                <a:endParaRPr lang="es-VE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2" y="794238"/>
                <a:ext cx="8402594" cy="5400517"/>
              </a:xfrm>
              <a:prstGeom prst="rect">
                <a:avLst/>
              </a:prstGeom>
              <a:blipFill rotWithShape="0">
                <a:blip r:embed="rId2"/>
                <a:stretch>
                  <a:fillRect l="-14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24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Hallar la función </a:t>
                </a:r>
                <a:r>
                  <a:rPr lang="es-VE" dirty="0" smtClean="0"/>
                  <a:t>enésima</a:t>
                </a:r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2.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3.  y=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4-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5.-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x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6.-</a:t>
                </a:r>
                <a:r>
                  <a:rPr lang="es-VE" dirty="0"/>
                  <a:t>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248727"/>
              </a:xfrm>
              <a:prstGeom prst="rect">
                <a:avLst/>
              </a:prstGeom>
              <a:blipFill rotWithShape="0">
                <a:blip r:embed="rId2"/>
                <a:stretch>
                  <a:fillRect l="-593" t="-86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60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 la función exponencial</a:t>
                </a:r>
              </a:p>
              <a:p>
                <a:endParaRPr lang="es-VE" dirty="0"/>
              </a:p>
              <a:p>
                <a:r>
                  <a:rPr lang="es-VE" dirty="0" smtClean="0"/>
                  <a:t>7.-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dirty="0" smtClean="0"/>
                  <a:t> </a:t>
                </a:r>
                <a:r>
                  <a:rPr lang="es-VE" dirty="0" err="1" smtClean="0"/>
                  <a:t>ln</a:t>
                </a:r>
                <a:r>
                  <a:rPr lang="es-VE" dirty="0" smtClean="0"/>
                  <a:t> ( 9+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dirty="0" smtClean="0"/>
                  <a:t> 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VE" dirty="0" smtClean="0"/>
                  <a:t>)</a:t>
                </a:r>
              </a:p>
              <a:p>
                <a:endParaRPr lang="es-VE" dirty="0"/>
              </a:p>
              <a:p>
                <a:r>
                  <a:rPr lang="es-VE" dirty="0" smtClean="0"/>
                  <a:t>8.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9.-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10.  y=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b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11-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s-V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s-V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  <m:sup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 smtClean="0"/>
                  <a:t>12.  y=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609339"/>
              </a:xfrm>
              <a:prstGeom prst="rect">
                <a:avLst/>
              </a:prstGeom>
              <a:blipFill rotWithShape="0">
                <a:blip r:embed="rId2"/>
                <a:stretch>
                  <a:fillRect l="-593" t="-794" b="-105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996</TotalTime>
  <Words>129</Words>
  <Application>Microsoft Office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62</cp:revision>
  <dcterms:created xsi:type="dcterms:W3CDTF">2020-08-12T22:05:17Z</dcterms:created>
  <dcterms:modified xsi:type="dcterms:W3CDTF">2023-02-08T19:18:59Z</dcterms:modified>
</cp:coreProperties>
</file>