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8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118" y="2649681"/>
            <a:ext cx="873875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ALGUNAS PROPIEDADES Básicas</a:t>
            </a:r>
            <a:endParaRPr lang="es-VE" sz="5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s-VE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 Integración</a:t>
            </a:r>
            <a:endParaRPr lang="es-VE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03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VE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40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139437" y="1372451"/>
            <a:ext cx="72113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Algunas Propiedades 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Básicas </a:t>
            </a:r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es-VE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Integración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881435" y="4158182"/>
                <a:ext cx="5727402" cy="10518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5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5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𝑘𝑓</m:t>
                        </m:r>
                        <m:r>
                          <a:rPr lang="es-VE" sz="5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5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5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VE" sz="5400" b="0" i="0" cap="none" spc="0" smtClean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sz="5400" i="1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𝑘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5400" i="1">
                            <a:ln w="0"/>
                            <a:solidFill>
                              <a:schemeClr val="tx1"/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5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VE" sz="5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5400" i="1">
                            <a:ln w="0"/>
                            <a:solidFill>
                              <a:schemeClr val="tx1"/>
                            </a:solidFill>
                            <a:effectLst>
                              <a:reflection blurRad="6350" stA="53000" endA="300" endPos="35500" dir="5400000" sy="-90000" algn="bl" rotWithShape="0"/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s-VE" sz="5400" b="0" cap="none" spc="0" dirty="0" smtClean="0">
                    <a:ln w="0"/>
                    <a:solidFill>
                      <a:schemeClr val="tx1"/>
                    </a:solidFill>
                    <a:effectLst>
                      <a:reflection blurRad="6350" stA="53000" endA="300" endPos="35500" dir="5400000" sy="-90000" algn="bl" rotWithShape="0"/>
                    </a:effectLst>
                  </a:rPr>
                  <a:t>)</a:t>
                </a:r>
                <a:endParaRPr lang="es-VE" sz="5400" b="0" cap="none" spc="0" dirty="0">
                  <a:ln w="0"/>
                  <a:solidFill>
                    <a:schemeClr val="tx1"/>
                  </a:soli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35" y="4158182"/>
                <a:ext cx="5727402" cy="1051891"/>
              </a:xfrm>
              <a:prstGeom prst="rect">
                <a:avLst/>
              </a:prstGeom>
              <a:blipFill rotWithShape="0">
                <a:blip r:embed="rId2"/>
                <a:stretch>
                  <a:fillRect t="-15607" r="-5218" b="-4335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29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779318" y="3070761"/>
                <a:ext cx="10692246" cy="732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36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36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36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s-VE" sz="36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36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s-VE" sz="36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36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s-VE" sz="36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36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s-ES" sz="3600" b="1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 dx=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3600" b="1" i="1" dirty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36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s-VE" sz="36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36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VE" sz="3600" b="1" i="1" dirty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s-VE" sz="3600" b="1" i="1" dirty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ES" sz="36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VE" sz="36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s-VE" sz="36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36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s-VE" sz="36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nary>
                      </m:e>
                    </m:nary>
                  </m:oMath>
                </a14:m>
                <a:endParaRPr lang="es-VE" sz="3600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18" y="3070761"/>
                <a:ext cx="10692246" cy="7320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8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903047" y="2967335"/>
                <a:ext cx="10385920" cy="5898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2800" b="1" i="1" cap="none" spc="0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28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s-VE" sz="28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s-VE" sz="28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b>
                              <m:sSubPr>
                                <m:ctrlP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s-ES" sz="2800" b="1" cap="none" spc="0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rPr>
                  <a:t> dx=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2000" b="1" i="1" cap="none" spc="0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VE" sz="20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VE" sz="20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s-VE" sz="20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s-VE" sz="20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0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VE" sz="20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s-VE" sz="20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ES" sz="20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VE" sz="20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VE" sz="20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s-VE" sz="2000" b="1" i="1" dirty="0" smtClean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VE" sz="20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0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s-VE" sz="20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s-VE" sz="20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ES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VE" sz="2800" b="1" i="1" dirty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VE" sz="2800" b="1" i="1" dirty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VE" sz="2800" b="1" i="1" dirty="0" smtClean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VE" sz="2800" b="1" i="1" dirty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VE" sz="2800" b="1" i="1" dirty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s-VE" sz="28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s-ES" sz="28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47" y="2967335"/>
                <a:ext cx="10385920" cy="5898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4357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497</TotalTime>
  <Words>10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Trebuchet MS</vt:lpstr>
      <vt:lpstr>Berlín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23</cp:revision>
  <dcterms:created xsi:type="dcterms:W3CDTF">2020-08-20T03:08:58Z</dcterms:created>
  <dcterms:modified xsi:type="dcterms:W3CDTF">2020-09-03T13:31:00Z</dcterms:modified>
</cp:coreProperties>
</file>