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9" r:id="rId2"/>
    <p:sldId id="286" r:id="rId3"/>
    <p:sldId id="270" r:id="rId4"/>
    <p:sldId id="305" r:id="rId5"/>
    <p:sldId id="306" r:id="rId6"/>
    <p:sldId id="307" r:id="rId7"/>
    <p:sldId id="308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22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794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767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937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880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792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606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168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62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67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683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36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545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85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91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930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47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4C7E47-158B-4D19-A475-F9D9DE2E8AFE}" type="datetimeFigureOut">
              <a:rPr lang="es-VE" smtClean="0"/>
              <a:t>20/07/2020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V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DEB2EC-E68B-4FD0-BD85-DF477AA426D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4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ctr" eaLnBrk="0" fontAlgn="base" hangingPunct="0"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Transformación de ángulos al Primer</a:t>
            </a:r>
            <a:r>
              <a:rPr kumimoji="0" lang="es-VE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Cuadrante</a:t>
            </a:r>
            <a:endParaRPr kumimoji="0" lang="es-V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8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48000" y="1951673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sz="2000" b="1" i="0" u="none" strike="noStrike" cap="none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 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Transformar los</a:t>
            </a:r>
            <a:r>
              <a:rPr kumimoji="0" lang="es-V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V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ángulos </a:t>
            </a:r>
            <a:r>
              <a:rPr kumimoji="0" lang="es-V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I cuadrante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88963" algn="l"/>
              </a:tabLst>
            </a:pPr>
            <a:r>
              <a:rPr kumimoji="0" lang="es-V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Conocimientos Previos: </a:t>
            </a:r>
            <a:endParaRPr kumimoji="0" lang="es-V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  <a:tab pos="588963" algn="l"/>
              </a:tabLst>
            </a:pPr>
            <a:r>
              <a:rPr kumimoji="0" lang="es-VE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Circulo Trigonométrico</a:t>
            </a:r>
            <a:endParaRPr kumimoji="0" lang="es-VE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  <a:tab pos="588963" algn="l"/>
              </a:tabLst>
            </a:pPr>
            <a:r>
              <a:rPr kumimoji="0" lang="es-VE" b="0" i="0" u="none" strike="noStrike" cap="none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Conocer</a:t>
            </a:r>
            <a:r>
              <a:rPr kumimoji="0" lang="es-VE" b="0" i="0" u="none" strike="noStrike" cap="none" normalizeH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 cuadrantes</a:t>
            </a:r>
            <a:endParaRPr kumimoji="0" lang="es-VE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833095" y="1735410"/>
                <a:ext cx="1322798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s-V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VE" b="1" dirty="0"/>
                        <m:t>120</m:t>
                      </m:r>
                      <m:r>
                        <a:rPr lang="es-V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VE" b="1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095" y="1735410"/>
                <a:ext cx="1322798" cy="6117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924389" y="2827776"/>
                <a:ext cx="14638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b="1" dirty="0"/>
                  <a:t>300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 </m:t>
                    </m:r>
                    <m:f>
                      <m:fPr>
                        <m:ctrlP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𝟐𝟐</m:t>
                        </m:r>
                      </m:num>
                      <m:den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s-VE" b="1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89" y="2827776"/>
                <a:ext cx="1463862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3750" b="-49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56" y="623072"/>
            <a:ext cx="8154297" cy="64653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894969" y="3546473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(1,0)</a:t>
            </a:r>
            <a:endParaRPr lang="es-VE" sz="1200" b="1" dirty="0"/>
          </a:p>
        </p:txBody>
      </p:sp>
      <p:sp>
        <p:nvSpPr>
          <p:cNvPr id="9" name="Rectángulo 8"/>
          <p:cNvSpPr/>
          <p:nvPr/>
        </p:nvSpPr>
        <p:spPr>
          <a:xfrm>
            <a:off x="3397654" y="3482809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(-1,0</a:t>
            </a:r>
            <a:r>
              <a:rPr lang="es-VE" sz="1200" dirty="0" smtClean="0"/>
              <a:t>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481158" y="1856598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(0,1)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04214" y="4954800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b="1" dirty="0" smtClean="0"/>
              <a:t>(0,-1)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 rot="16200000">
                <a:off x="5267455" y="2221752"/>
                <a:ext cx="388440" cy="516295"/>
              </a:xfrm>
              <a:prstGeom prst="rect">
                <a:avLst/>
              </a:prstGeom>
            </p:spPr>
            <p:txBody>
              <a:bodyPr vert="vert" wrap="none">
                <a:spAutoFit/>
              </a:bodyPr>
              <a:lstStyle/>
              <a:p>
                <a:r>
                  <a:rPr lang="es-VE" sz="1000" b="1" dirty="0" smtClean="0"/>
                  <a:t>90</a:t>
                </a:r>
                <a14:m>
                  <m:oMath xmlns:m="http://schemas.openxmlformats.org/officeDocument/2006/math">
                    <m:r>
                      <a:rPr lang="es-VE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1000" b="1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67455" y="2221752"/>
                <a:ext cx="388440" cy="516295"/>
              </a:xfrm>
              <a:prstGeom prst="rect">
                <a:avLst/>
              </a:prstGeom>
              <a:blipFill rotWithShape="0">
                <a:blip r:embed="rId5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 rot="186769">
                <a:off x="5169118" y="4262392"/>
                <a:ext cx="736868" cy="313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1000" b="1" dirty="0" smtClean="0"/>
                  <a:t>270</a:t>
                </a:r>
                <a14:m>
                  <m:oMath xmlns:m="http://schemas.openxmlformats.org/officeDocument/2006/math">
                    <m:r>
                      <a:rPr lang="es-VE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f>
                      <m:fPr>
                        <m:ctrlP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1000" b="1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769">
                <a:off x="5169118" y="4262392"/>
                <a:ext cx="736868" cy="3139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5829502" y="3298143"/>
                <a:ext cx="11999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s-VE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VE" sz="1200" b="1" dirty="0" smtClean="0"/>
                  <a:t> =</a:t>
                </a:r>
                <a14:m>
                  <m:oMath xmlns:m="http://schemas.openxmlformats.org/officeDocument/2006/math">
                    <m:r>
                      <a:rPr lang="es-VE" sz="1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𝟑𝟔𝟎</m:t>
                    </m:r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sz="1200" b="1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02" y="3298143"/>
                <a:ext cx="1199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4047684" y="3283735"/>
                <a:ext cx="7585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VE" sz="1200" b="1" dirty="0"/>
                  <a:t> =</a:t>
                </a:r>
                <a14:m>
                  <m:oMath xmlns:m="http://schemas.openxmlformats.org/officeDocument/2006/math">
                    <m:r>
                      <a:rPr lang="es-VE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s-VE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VE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sz="1200" b="1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84" y="3283735"/>
                <a:ext cx="758541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/>
          <p:cNvSpPr/>
          <p:nvPr/>
        </p:nvSpPr>
        <p:spPr>
          <a:xfrm>
            <a:off x="6894970" y="1735410"/>
            <a:ext cx="1260924" cy="7444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7972555" y="2674120"/>
            <a:ext cx="1307130" cy="6460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53404" y="1366078"/>
                <a:ext cx="1752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s-VE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𝐜𝐮𝐚𝐝𝐫𝐚𝐧𝐭𝐞</m:t>
                      </m:r>
                    </m:oMath>
                  </m:oMathPara>
                </a14:m>
                <a:endParaRPr lang="es-VE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04" y="1366078"/>
                <a:ext cx="175208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25" r="-3472" b="-1147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1645571" y="996746"/>
                <a:ext cx="1931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s-VE" sz="2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s-VE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𝐜𝐮𝐚𝐝𝐫𝐚𝐧𝐭𝐞</m:t>
                      </m:r>
                    </m:oMath>
                  </m:oMathPara>
                </a14:m>
                <a:endParaRPr lang="es-VE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571" y="996746"/>
                <a:ext cx="193161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5" r="-2839" b="-11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1935073" y="4908633"/>
                <a:ext cx="1976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s-VE" sz="2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  <m:r>
                        <a:rPr lang="es-VE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𝐜𝐮𝐚𝐝𝐫𝐚𝐧𝐭𝐞</m:t>
                      </m:r>
                    </m:oMath>
                  </m:oMathPara>
                </a14:m>
                <a:endParaRPr lang="es-VE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73" y="4908633"/>
                <a:ext cx="19765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62" r="-2769" b="-1147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7029445" y="4466709"/>
                <a:ext cx="1950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s-VE" sz="2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s-VE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𝐜𝐮𝐚𝐝𝐫𝐚𝐧𝐭𝐞</m:t>
                      </m:r>
                    </m:oMath>
                  </m:oMathPara>
                </a14:m>
                <a:endParaRPr lang="es-VE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45" y="4466709"/>
                <a:ext cx="195085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813" r="-3125" b="-11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9" y="240958"/>
            <a:ext cx="8181541" cy="6468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77503" y="1612893"/>
                <a:ext cx="301191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𝒆𝒔𝒕𝒂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𝒆𝒏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𝑰𝑰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𝒄𝒖𝒂𝒅𝒓𝒂𝒏𝒕𝒆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VE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b="1" dirty="0">
                    <a:solidFill>
                      <a:schemeClr val="tx1"/>
                    </a:solidFill>
                  </a:rPr>
                  <a:t>Restas  180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VE" b="1" dirty="0">
                    <a:solidFill>
                      <a:schemeClr val="tx1"/>
                    </a:solidFill>
                  </a:rPr>
                  <a:t> </a:t>
                </a:r>
                <a:r>
                  <a:rPr lang="es-VE" b="1" dirty="0"/>
                  <a:t>-</a:t>
                </a:r>
                <a:r>
                  <a:rPr lang="es-VE" b="1" dirty="0" smtClean="0"/>
                  <a:t>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s-VE" b="1" dirty="0">
                  <a:solidFill>
                    <a:schemeClr val="tx1"/>
                  </a:solidFill>
                </a:endParaRPr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3" y="1612893"/>
                <a:ext cx="301191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11090" y="5260489"/>
                <a:ext cx="37875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𝒆𝒔𝒕𝒂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𝒆𝒏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𝑰𝑰𝑰</m:t>
                      </m:r>
                      <m:r>
                        <a:rPr lang="es-V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𝒄𝒖𝒂𝒅𝒓𝒂𝒏𝒕𝒆</m:t>
                      </m:r>
                      <m:r>
                        <a:rPr lang="es-V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VE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b="1" dirty="0">
                    <a:solidFill>
                      <a:schemeClr val="tx1"/>
                    </a:solidFill>
                  </a:rPr>
                  <a:t>Restas 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V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s-VE" b="1" dirty="0">
                        <a:solidFill>
                          <a:schemeClr val="tx1"/>
                        </a:solidFill>
                      </a:rPr>
                      <m:t>180</m:t>
                    </m:r>
                    <m:r>
                      <a:rPr lang="es-V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0" y="5260489"/>
                <a:ext cx="3787574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888361" y="5524841"/>
                <a:ext cx="325563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𝒆𝒔𝒕𝒂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𝒆𝒏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𝑰𝑽</m:t>
                      </m:r>
                      <m:r>
                        <a:rPr lang="es-V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V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𝒄𝒖𝒂𝒅𝒓𝒂𝒏𝒕𝒆</m:t>
                      </m:r>
                      <m:r>
                        <a:rPr lang="es-V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VE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b="1" dirty="0">
                    <a:solidFill>
                      <a:schemeClr val="tx1"/>
                    </a:solidFill>
                  </a:rPr>
                  <a:t>Restas  </a:t>
                </a:r>
                <a:r>
                  <a:rPr lang="es-VE" b="1" dirty="0" smtClean="0">
                    <a:solidFill>
                      <a:schemeClr val="tx1"/>
                    </a:solidFill>
                  </a:rPr>
                  <a:t>360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VE" b="1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61" y="5524841"/>
                <a:ext cx="3255639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8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65" y="194791"/>
            <a:ext cx="8833870" cy="64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3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71976" y="471561"/>
            <a:ext cx="40671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EJERCICIOS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2420471" y="3087445"/>
                <a:ext cx="78530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VE" dirty="0" smtClean="0"/>
                  <a:t>TRANSFORMAR  AL   I CUADRANTE  175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380°, 230°.</m:t>
                    </m:r>
                  </m:oMath>
                </a14:m>
                <a:endParaRPr lang="es-V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VE" b="0" dirty="0" smtClean="0">
                    <a:ea typeface="Cambria Math" panose="02040503050406030204" pitchFamily="18" charset="0"/>
                  </a:rPr>
                  <a:t> TRASFORMAR AL I CUADRANTE 480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s-VE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1" y="3087445"/>
                <a:ext cx="78530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21" t="-328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6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329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959</TotalTime>
  <Words>116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Times New Roman</vt:lpstr>
      <vt:lpstr>Wingdings 3</vt:lpstr>
      <vt:lpstr>Sala de reuniones Ion</vt:lpstr>
      <vt:lpstr>Transformación de ángulos al Primer Cuadrante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62</cp:revision>
  <dcterms:created xsi:type="dcterms:W3CDTF">2020-07-05T21:32:16Z</dcterms:created>
  <dcterms:modified xsi:type="dcterms:W3CDTF">2020-07-20T21:22:20Z</dcterms:modified>
</cp:coreProperties>
</file>