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910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54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59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93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46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96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89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135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0833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3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746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728A-DBC5-4474-A88D-EFA50475ADC6}" type="datetimeFigureOut">
              <a:rPr lang="es-VE" smtClean="0"/>
              <a:t>30/06/2020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2D4F-C380-4B06-BEF4-D51948C8032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01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22805" y="2967335"/>
            <a:ext cx="79464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Uso de medidas de Ángulos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  trigonometría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3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32425" y="1020201"/>
            <a:ext cx="84631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de medidas :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radian y sexagesimal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2624866" y="3216536"/>
                <a:ext cx="79499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El</a:t>
                </a:r>
                <a:r>
                  <a:rPr lang="es-VE" b="1" dirty="0" smtClean="0"/>
                  <a:t> radian </a:t>
                </a:r>
                <a:r>
                  <a:rPr lang="es-VE" dirty="0" smtClean="0"/>
                  <a:t>es una medida de unidad Internacional y   el vértice del ángulo es el centro de la circunferencia y sus lados forman un arco que es igual  al radio de la circunferencia. Por lo tanto, la longitud del arco es igual a los dos lados del ángulo que comprenden el arco dividido por su radio.  Entonces  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 2</a:t>
                </a:r>
                <a14:m>
                  <m:oMath xmlns:m="http://schemas.openxmlformats.org/officeDocument/2006/math">
                    <a:fld id="{421DB799-86B2-4413-90A1-D37D039DE8A2}" type="mathplaceholder">
                      <a:rPr lang="es-VE" i="1" smtClean="0">
                        <a:latin typeface="Cambria Math" panose="02040503050406030204" pitchFamily="18" charset="0"/>
                      </a:rPr>
                      <a:t>Escriba aquí la ecuación.</a:t>
                    </a:fld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866" y="3216536"/>
                <a:ext cx="7949901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690" t="-247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4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1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9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83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285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81</Words>
  <Application>Microsoft Office PowerPoint</Application>
  <PresentationFormat>Panorámica</PresentationFormat>
  <Paragraphs>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7</cp:revision>
  <dcterms:created xsi:type="dcterms:W3CDTF">2020-06-30T12:42:57Z</dcterms:created>
  <dcterms:modified xsi:type="dcterms:W3CDTF">2020-06-30T18:16:51Z</dcterms:modified>
</cp:coreProperties>
</file>