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8dff9564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8dff9564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dff95647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dff95647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8dff95647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8dff95647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8dff95647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8dff95647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dff95647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8dff95647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dff95647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dff95647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8dff95647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8dff95647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dff95647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dff95647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dff95647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dff95647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8dff95647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8dff95647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dff95647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dff95647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91440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0" y="463800"/>
            <a:ext cx="9144000" cy="46797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56325" y="1326000"/>
            <a:ext cx="2876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3000">
                <a:solidFill>
                  <a:schemeClr val="dk1"/>
                </a:solidFill>
                <a:latin typeface="Roboto"/>
                <a:ea typeface="Roboto"/>
                <a:cs typeface="Roboto"/>
                <a:sym typeface="Roboto"/>
              </a:rPr>
              <a:t>Ramon</a:t>
            </a:r>
            <a:br>
              <a:rPr b="1" lang="pt-BR" sz="3000">
                <a:solidFill>
                  <a:schemeClr val="dk1"/>
                </a:solidFill>
                <a:latin typeface="Roboto"/>
                <a:ea typeface="Roboto"/>
                <a:cs typeface="Roboto"/>
                <a:sym typeface="Roboto"/>
              </a:rPr>
            </a:br>
            <a:r>
              <a:rPr b="1" lang="pt-BR" sz="3000">
                <a:solidFill>
                  <a:schemeClr val="dk1"/>
                </a:solidFill>
                <a:latin typeface="Roboto"/>
                <a:ea typeface="Roboto"/>
                <a:cs typeface="Roboto"/>
                <a:sym typeface="Roboto"/>
              </a:rPr>
              <a:t>Kayro</a:t>
            </a:r>
            <a:br>
              <a:rPr b="1" lang="pt-BR" sz="3000">
                <a:solidFill>
                  <a:schemeClr val="dk1"/>
                </a:solidFill>
                <a:latin typeface="Roboto"/>
                <a:ea typeface="Roboto"/>
                <a:cs typeface="Roboto"/>
                <a:sym typeface="Roboto"/>
              </a:rPr>
            </a:br>
            <a:r>
              <a:rPr b="1" lang="pt-BR" sz="3000">
                <a:solidFill>
                  <a:schemeClr val="dk1"/>
                </a:solidFill>
                <a:latin typeface="Roboto"/>
                <a:ea typeface="Roboto"/>
                <a:cs typeface="Roboto"/>
                <a:sym typeface="Roboto"/>
              </a:rPr>
              <a:t>Bryan</a:t>
            </a:r>
            <a:endParaRPr b="1" sz="3000">
              <a:solidFill>
                <a:schemeClr val="dk1"/>
              </a:solidFill>
              <a:latin typeface="Roboto"/>
              <a:ea typeface="Roboto"/>
              <a:cs typeface="Roboto"/>
              <a:sym typeface="Roboto"/>
            </a:endParaRPr>
          </a:p>
          <a:p>
            <a:pPr indent="0" lvl="0" marL="0" rtl="0" algn="l">
              <a:spcBef>
                <a:spcPts val="0"/>
              </a:spcBef>
              <a:spcAft>
                <a:spcPts val="0"/>
              </a:spcAft>
              <a:buNone/>
            </a:pPr>
            <a:r>
              <a:rPr b="1" lang="pt-BR" sz="3000">
                <a:solidFill>
                  <a:schemeClr val="dk1"/>
                </a:solidFill>
                <a:latin typeface="Roboto"/>
                <a:ea typeface="Roboto"/>
                <a:cs typeface="Roboto"/>
                <a:sym typeface="Roboto"/>
              </a:rPr>
              <a:t>João Pedro</a:t>
            </a:r>
            <a:br>
              <a:rPr b="1" lang="pt-BR" sz="3000">
                <a:solidFill>
                  <a:schemeClr val="dk1"/>
                </a:solidFill>
                <a:latin typeface="Roboto"/>
                <a:ea typeface="Roboto"/>
                <a:cs typeface="Roboto"/>
                <a:sym typeface="Roboto"/>
              </a:rPr>
            </a:br>
            <a:r>
              <a:rPr b="1" lang="pt-BR" sz="3000">
                <a:solidFill>
                  <a:schemeClr val="dk1"/>
                </a:solidFill>
                <a:latin typeface="Roboto"/>
                <a:ea typeface="Roboto"/>
                <a:cs typeface="Roboto"/>
                <a:sym typeface="Roboto"/>
              </a:rPr>
              <a:t>Lucas</a:t>
            </a:r>
            <a:endParaRPr b="1" sz="3000">
              <a:solidFill>
                <a:schemeClr val="dk1"/>
              </a:solidFill>
              <a:latin typeface="Roboto"/>
              <a:ea typeface="Roboto"/>
              <a:cs typeface="Roboto"/>
              <a:sym typeface="Roboto"/>
            </a:endParaRPr>
          </a:p>
          <a:p>
            <a:pPr indent="0" lvl="0" marL="0" rtl="0" algn="l">
              <a:spcBef>
                <a:spcPts val="0"/>
              </a:spcBef>
              <a:spcAft>
                <a:spcPts val="0"/>
              </a:spcAft>
              <a:buNone/>
            </a:pPr>
            <a:r>
              <a:rPr b="1" lang="pt-BR" sz="3000">
                <a:solidFill>
                  <a:schemeClr val="dk1"/>
                </a:solidFill>
                <a:latin typeface="Roboto"/>
                <a:ea typeface="Roboto"/>
                <a:cs typeface="Roboto"/>
                <a:sym typeface="Roboto"/>
              </a:rPr>
              <a:t>Matheus</a:t>
            </a:r>
            <a:endParaRPr b="1" sz="3000">
              <a:solidFill>
                <a:schemeClr val="dk1"/>
              </a:solidFill>
              <a:latin typeface="Roboto"/>
              <a:ea typeface="Roboto"/>
              <a:cs typeface="Roboto"/>
              <a:sym typeface="Roboto"/>
            </a:endParaRPr>
          </a:p>
        </p:txBody>
      </p:sp>
      <p:pic>
        <p:nvPicPr>
          <p:cNvPr id="57" name="Google Shape;57;p13"/>
          <p:cNvPicPr preferRelativeResize="0"/>
          <p:nvPr/>
        </p:nvPicPr>
        <p:blipFill>
          <a:blip r:embed="rId3">
            <a:alphaModFix/>
          </a:blip>
          <a:stretch>
            <a:fillRect/>
          </a:stretch>
        </p:blipFill>
        <p:spPr>
          <a:xfrm>
            <a:off x="388000" y="1000125"/>
            <a:ext cx="3607050" cy="3607050"/>
          </a:xfrm>
          <a:prstGeom prst="rect">
            <a:avLst/>
          </a:prstGeom>
          <a:noFill/>
          <a:ln>
            <a:noFill/>
          </a:ln>
        </p:spPr>
      </p:pic>
      <p:sp>
        <p:nvSpPr>
          <p:cNvPr id="58" name="Google Shape;58;p13"/>
          <p:cNvSpPr/>
          <p:nvPr/>
        </p:nvSpPr>
        <p:spPr>
          <a:xfrm>
            <a:off x="0" y="400200"/>
            <a:ext cx="9144000" cy="63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59" name="Google Shape;59;p13"/>
          <p:cNvSpPr/>
          <p:nvPr/>
        </p:nvSpPr>
        <p:spPr>
          <a:xfrm>
            <a:off x="484100" y="407850"/>
            <a:ext cx="1400400" cy="4002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a:off x="598500" y="-7650"/>
            <a:ext cx="794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4A86E8"/>
                </a:solidFill>
              </a:rPr>
              <a:t>Introdução       </a:t>
            </a:r>
            <a:r>
              <a:rPr b="1" lang="pt-BR" sz="1500">
                <a:solidFill>
                  <a:srgbClr val="999999"/>
                </a:solidFill>
              </a:rPr>
              <a:t>Características       Liderança afeta       Liderança virtual       Conclusão</a:t>
            </a:r>
            <a:endParaRPr b="1" sz="15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p:nvPr/>
        </p:nvSpPr>
        <p:spPr>
          <a:xfrm>
            <a:off x="0" y="400200"/>
            <a:ext cx="9144000" cy="63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58" name="Google Shape;158;p22"/>
          <p:cNvSpPr/>
          <p:nvPr/>
        </p:nvSpPr>
        <p:spPr>
          <a:xfrm>
            <a:off x="0" y="463800"/>
            <a:ext cx="9144000" cy="467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7406725" y="400200"/>
            <a:ext cx="1076700" cy="366900"/>
          </a:xfrm>
          <a:prstGeom prst="rect">
            <a:avLst/>
          </a:prstGeom>
          <a:solidFill>
            <a:srgbClr val="A68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8069"/>
              </a:solidFill>
            </a:endParaRPr>
          </a:p>
        </p:txBody>
      </p:sp>
      <p:sp>
        <p:nvSpPr>
          <p:cNvPr id="160" name="Google Shape;160;p22"/>
          <p:cNvSpPr/>
          <p:nvPr/>
        </p:nvSpPr>
        <p:spPr>
          <a:xfrm>
            <a:off x="0" y="0"/>
            <a:ext cx="91440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txBox="1"/>
          <p:nvPr/>
        </p:nvSpPr>
        <p:spPr>
          <a:xfrm>
            <a:off x="598500" y="-7650"/>
            <a:ext cx="794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999999"/>
                </a:solidFill>
              </a:rPr>
              <a:t>Introdução</a:t>
            </a:r>
            <a:r>
              <a:rPr b="1" lang="pt-BR" sz="1500">
                <a:solidFill>
                  <a:srgbClr val="4A86E8"/>
                </a:solidFill>
              </a:rPr>
              <a:t>       </a:t>
            </a:r>
            <a:r>
              <a:rPr b="1" lang="pt-BR" sz="1500">
                <a:solidFill>
                  <a:srgbClr val="999999"/>
                </a:solidFill>
              </a:rPr>
              <a:t>Características       Liderança afeta       Liderança virtual       </a:t>
            </a:r>
            <a:r>
              <a:rPr b="1" lang="pt-BR" sz="1500">
                <a:solidFill>
                  <a:srgbClr val="A68069"/>
                </a:solidFill>
              </a:rPr>
              <a:t>Conclusão</a:t>
            </a:r>
            <a:endParaRPr b="1" sz="1500">
              <a:solidFill>
                <a:srgbClr val="A68069"/>
              </a:solidFill>
            </a:endParaRPr>
          </a:p>
        </p:txBody>
      </p:sp>
      <p:sp>
        <p:nvSpPr>
          <p:cNvPr id="162" name="Google Shape;162;p22"/>
          <p:cNvSpPr/>
          <p:nvPr/>
        </p:nvSpPr>
        <p:spPr>
          <a:xfrm>
            <a:off x="0" y="463900"/>
            <a:ext cx="9144000" cy="4679700"/>
          </a:xfrm>
          <a:prstGeom prst="rect">
            <a:avLst/>
          </a:prstGeom>
          <a:solidFill>
            <a:srgbClr val="A68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p:nvPr/>
        </p:nvSpPr>
        <p:spPr>
          <a:xfrm>
            <a:off x="0" y="400200"/>
            <a:ext cx="9144000" cy="63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68" name="Google Shape;168;p23"/>
          <p:cNvSpPr/>
          <p:nvPr/>
        </p:nvSpPr>
        <p:spPr>
          <a:xfrm>
            <a:off x="7406725" y="400200"/>
            <a:ext cx="1076700" cy="63600"/>
          </a:xfrm>
          <a:prstGeom prst="rect">
            <a:avLst/>
          </a:prstGeom>
          <a:solidFill>
            <a:srgbClr val="A68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8069"/>
              </a:solidFill>
            </a:endParaRPr>
          </a:p>
        </p:txBody>
      </p:sp>
      <p:sp>
        <p:nvSpPr>
          <p:cNvPr id="169" name="Google Shape;169;p23"/>
          <p:cNvSpPr/>
          <p:nvPr/>
        </p:nvSpPr>
        <p:spPr>
          <a:xfrm>
            <a:off x="0" y="463800"/>
            <a:ext cx="9144000" cy="467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a:off x="0" y="0"/>
            <a:ext cx="91440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txBox="1"/>
          <p:nvPr/>
        </p:nvSpPr>
        <p:spPr>
          <a:xfrm>
            <a:off x="598500" y="-7650"/>
            <a:ext cx="794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999999"/>
                </a:solidFill>
              </a:rPr>
              <a:t>Introdução</a:t>
            </a:r>
            <a:r>
              <a:rPr b="1" lang="pt-BR" sz="1500">
                <a:solidFill>
                  <a:srgbClr val="4A86E8"/>
                </a:solidFill>
              </a:rPr>
              <a:t>       </a:t>
            </a:r>
            <a:r>
              <a:rPr b="1" lang="pt-BR" sz="1500">
                <a:solidFill>
                  <a:srgbClr val="999999"/>
                </a:solidFill>
              </a:rPr>
              <a:t>Características       Liderança afeta       Liderança virtual       </a:t>
            </a:r>
            <a:r>
              <a:rPr b="1" lang="pt-BR" sz="1500">
                <a:solidFill>
                  <a:srgbClr val="A68069"/>
                </a:solidFill>
              </a:rPr>
              <a:t>Conclusão</a:t>
            </a:r>
            <a:endParaRPr b="1" sz="1500">
              <a:solidFill>
                <a:srgbClr val="A68069"/>
              </a:solidFill>
            </a:endParaRPr>
          </a:p>
        </p:txBody>
      </p:sp>
      <p:sp>
        <p:nvSpPr>
          <p:cNvPr id="172" name="Google Shape;172;p23"/>
          <p:cNvSpPr/>
          <p:nvPr/>
        </p:nvSpPr>
        <p:spPr>
          <a:xfrm>
            <a:off x="0" y="5080000"/>
            <a:ext cx="9144000" cy="63600"/>
          </a:xfrm>
          <a:prstGeom prst="rect">
            <a:avLst/>
          </a:prstGeom>
          <a:solidFill>
            <a:srgbClr val="A68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p:nvPr/>
        </p:nvSpPr>
        <p:spPr>
          <a:xfrm>
            <a:off x="0" y="400200"/>
            <a:ext cx="9144000" cy="63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66" name="Google Shape;66;p14"/>
          <p:cNvSpPr/>
          <p:nvPr/>
        </p:nvSpPr>
        <p:spPr>
          <a:xfrm>
            <a:off x="484100" y="400200"/>
            <a:ext cx="1400400" cy="63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0" y="463800"/>
            <a:ext cx="9144000" cy="467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0" y="0"/>
            <a:ext cx="91440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598500" y="-7650"/>
            <a:ext cx="794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4A86E8"/>
                </a:solidFill>
              </a:rPr>
              <a:t>Introdução       </a:t>
            </a:r>
            <a:r>
              <a:rPr b="1" lang="pt-BR" sz="1500">
                <a:solidFill>
                  <a:srgbClr val="999999"/>
                </a:solidFill>
              </a:rPr>
              <a:t>Características       Liderança afeta       Liderança virtual       Conclusão</a:t>
            </a:r>
            <a:endParaRPr b="1" sz="1500">
              <a:solidFill>
                <a:srgbClr val="999999"/>
              </a:solidFill>
            </a:endParaRPr>
          </a:p>
        </p:txBody>
      </p:sp>
      <p:sp>
        <p:nvSpPr>
          <p:cNvPr id="70" name="Google Shape;70;p14"/>
          <p:cNvSpPr/>
          <p:nvPr/>
        </p:nvSpPr>
        <p:spPr>
          <a:xfrm>
            <a:off x="0" y="5079900"/>
            <a:ext cx="9144000" cy="63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txBox="1"/>
          <p:nvPr/>
        </p:nvSpPr>
        <p:spPr>
          <a:xfrm>
            <a:off x="458913" y="865100"/>
            <a:ext cx="3988800" cy="272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pt-BR" sz="1050">
                <a:solidFill>
                  <a:schemeClr val="dk1"/>
                </a:solidFill>
                <a:highlight>
                  <a:srgbClr val="FFFFFF"/>
                </a:highlight>
              </a:rPr>
              <a:t>Lorem ipsum dolor sit amet, consectetur adipiscing elit. Maecenas a urna semper, porta urna vestibulum, sagittis nisl. Vestibulum ornare felis placerat ullamcorper vehicula. Vivamus volutpat risus dolor, sed dapibus erat bibendum at. Cras ante lectus, elementum id luctus vitae, eleifend sit amet nisl. Donec semper a eros vitae aliquam. Integer posuere </a:t>
            </a:r>
            <a:r>
              <a:rPr lang="pt-BR" sz="1050">
                <a:solidFill>
                  <a:schemeClr val="dk1"/>
                </a:solidFill>
                <a:highlight>
                  <a:srgbClr val="FFFFFF"/>
                </a:highlight>
              </a:rPr>
              <a:t>ligula</a:t>
            </a:r>
            <a:r>
              <a:rPr lang="pt-BR" sz="1050">
                <a:solidFill>
                  <a:schemeClr val="dk1"/>
                </a:solidFill>
                <a:highlight>
                  <a:srgbClr val="FFFFFF"/>
                </a:highlight>
              </a:rPr>
              <a:t> eget enim blandit elementum. Ut imperdiet tincidunt neque vitae laoreet. Aliquam quis est sit amet justo gravida feugiat sit amet ac erat. Cras gravida facilisis arcu vel aliquet. Praesent tellus sapien, molestie non lacus sit amet, consectetur efficitur tortor. Phasellus vehicula lorem vel felis consequat, quis cursus magna iaculis. Vestibulum viverra neque in justo sagittis vestibulum.</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t/>
            </a:r>
            <a:endParaRPr sz="1100">
              <a:solidFill>
                <a:schemeClr val="dk1"/>
              </a:solidFill>
            </a:endParaRPr>
          </a:p>
        </p:txBody>
      </p:sp>
      <p:sp>
        <p:nvSpPr>
          <p:cNvPr id="72" name="Google Shape;72;p14"/>
          <p:cNvSpPr txBox="1"/>
          <p:nvPr/>
        </p:nvSpPr>
        <p:spPr>
          <a:xfrm>
            <a:off x="4696288" y="865100"/>
            <a:ext cx="3988800" cy="272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pt-BR" sz="1050">
                <a:solidFill>
                  <a:schemeClr val="dk1"/>
                </a:solidFill>
                <a:highlight>
                  <a:srgbClr val="FFFFFF"/>
                </a:highlight>
              </a:rPr>
              <a:t>Lorem ipsum dolor sit amet, consectetur adipiscing elit. Maecenas a urna semper, porta urna vestibulum, sagittis nisl. Vestibulum ornare felis placerat ullamcorper vehicula. Vivamus volutpat risus dolor, sed dapibus erat bibendum at. Cras ante lectus, elementum id luctus vitae, eleifend sit amet nisl. Donec semper a eros vitae aliquam. Integer posuere ligula eget enim blandit elementum. Ut imperdiet tincidunt neque vitae laoreet. Aliquam quis est sit amet justo gravida feugiat sit amet ac erat. Cras gravida facilisis arcu vel aliquet. Praesent tellus sapien, molestie non lacus sit amet, consectetur efficitur tortor. Phasellus vehicula lorem vel felis consequat, quis cursus magna iaculis. Vestibulum viverra neque in justo sagittis vestibulum.</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p:txBody>
      </p:sp>
      <p:sp>
        <p:nvSpPr>
          <p:cNvPr id="73" name="Google Shape;73;p14"/>
          <p:cNvSpPr txBox="1"/>
          <p:nvPr/>
        </p:nvSpPr>
        <p:spPr>
          <a:xfrm>
            <a:off x="471450" y="3426425"/>
            <a:ext cx="8201100" cy="161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pt-BR" sz="1050">
                <a:solidFill>
                  <a:schemeClr val="dk1"/>
                </a:solidFill>
                <a:highlight>
                  <a:srgbClr val="FFFFFF"/>
                </a:highlight>
              </a:rPr>
              <a:t>Lorem ipsum dolor sit amet, consectetur adipiscing elit. Maecenas a urna semper, porta urna vestibulum, sagittis nisl. Vestibulum ornare felis placerat ullamcorper vehicula. Vivamus volutpat risus dolor, sed dapibus erat bibendum at. Cras ante lectus, elementum id luctus vitae, eleifend sit amet nisl. Donec semper a eros vitae aliquam. Integer posuere ligula eget enim blandit elementum. Ut imperdiet tincidunt neque vitae laoreet. Aliquam quis est sit amet justo gravida feugiat sit amet ac erat. Cras gravida facilisis arcu vel aliquet. Praesent tellus sapien, molestie non lacus sit amet, consectetur efficitur tortor. Phasellus vehicula lorem vel felis consequat, quis cursus magna iaculis. Vestibulum viverra neque in justo sagittis vestibulum.</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p:nvPr/>
        </p:nvSpPr>
        <p:spPr>
          <a:xfrm>
            <a:off x="0" y="400200"/>
            <a:ext cx="9144000" cy="63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79" name="Google Shape;79;p15"/>
          <p:cNvSpPr/>
          <p:nvPr/>
        </p:nvSpPr>
        <p:spPr>
          <a:xfrm>
            <a:off x="484100" y="400200"/>
            <a:ext cx="1400400" cy="63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0" y="0"/>
            <a:ext cx="91440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nvSpPr>
        <p:spPr>
          <a:xfrm>
            <a:off x="598500" y="-7650"/>
            <a:ext cx="794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4A86E8"/>
                </a:solidFill>
              </a:rPr>
              <a:t>Introdução       </a:t>
            </a:r>
            <a:r>
              <a:rPr b="1" lang="pt-BR" sz="1500">
                <a:solidFill>
                  <a:srgbClr val="999999"/>
                </a:solidFill>
              </a:rPr>
              <a:t>Características       Liderança afeta       Liderança virtual       Conclusão</a:t>
            </a:r>
            <a:endParaRPr b="1" sz="1500">
              <a:solidFill>
                <a:srgbClr val="999999"/>
              </a:solidFill>
            </a:endParaRPr>
          </a:p>
        </p:txBody>
      </p:sp>
      <p:sp>
        <p:nvSpPr>
          <p:cNvPr id="82" name="Google Shape;82;p15"/>
          <p:cNvSpPr/>
          <p:nvPr/>
        </p:nvSpPr>
        <p:spPr>
          <a:xfrm>
            <a:off x="0" y="5079900"/>
            <a:ext cx="9144000" cy="636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1471275" y="906450"/>
            <a:ext cx="4225200" cy="166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pt-BR" sz="1050">
                <a:solidFill>
                  <a:schemeClr val="dk1"/>
                </a:solidFill>
                <a:highlight>
                  <a:srgbClr val="FFFFFF"/>
                </a:highlight>
              </a:rPr>
              <a:t>Lorem ipsum dolor sit amet, consectetur adipiscing elit. Maecenas a urna semper, porta urna vestibulum, sagittis nisl. Vestibulum ornare felis placerat ullamcorper vehicula. Vivamus volutpat risus dolor, sed dapibus erat bibendum at. Cras ante lectus, elementum id luctus vitae, eleifend sit amet nisl.</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sp>
        <p:nvSpPr>
          <p:cNvPr id="84" name="Google Shape;84;p15"/>
          <p:cNvSpPr/>
          <p:nvPr/>
        </p:nvSpPr>
        <p:spPr>
          <a:xfrm>
            <a:off x="598500" y="979850"/>
            <a:ext cx="832200" cy="832200"/>
          </a:xfrm>
          <a:prstGeom prst="flowChart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nvSpPr>
        <p:spPr>
          <a:xfrm>
            <a:off x="803850" y="1034300"/>
            <a:ext cx="421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3500"/>
              <a:t>1</a:t>
            </a:r>
            <a:endParaRPr b="1" sz="3500"/>
          </a:p>
        </p:txBody>
      </p:sp>
      <p:sp>
        <p:nvSpPr>
          <p:cNvPr id="86" name="Google Shape;86;p15"/>
          <p:cNvSpPr txBox="1"/>
          <p:nvPr/>
        </p:nvSpPr>
        <p:spPr>
          <a:xfrm>
            <a:off x="1471275" y="2045850"/>
            <a:ext cx="4225200" cy="166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pt-BR" sz="1050">
                <a:solidFill>
                  <a:schemeClr val="dk1"/>
                </a:solidFill>
                <a:highlight>
                  <a:srgbClr val="FFFFFF"/>
                </a:highlight>
              </a:rPr>
              <a:t>Lorem ipsum dolor sit amet, consectetur adipiscing elit. Maecenas a urna semper, porta urna vestibulum, sagittis nisl. Vestibulum ornare felis placerat ullamcorper vehicula. Vivamus volutpat risus dolor, sed dapibus erat bibendum at. Cras ante lectus, elementum id luctus vitae, eleifend sit amet nisl.</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sp>
        <p:nvSpPr>
          <p:cNvPr id="87" name="Google Shape;87;p15"/>
          <p:cNvSpPr/>
          <p:nvPr/>
        </p:nvSpPr>
        <p:spPr>
          <a:xfrm>
            <a:off x="598500" y="2119250"/>
            <a:ext cx="832200" cy="832200"/>
          </a:xfrm>
          <a:prstGeom prst="flowChart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803850" y="2173700"/>
            <a:ext cx="421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3500"/>
              <a:t>2</a:t>
            </a:r>
            <a:endParaRPr b="1" sz="3500"/>
          </a:p>
        </p:txBody>
      </p:sp>
      <p:sp>
        <p:nvSpPr>
          <p:cNvPr id="89" name="Google Shape;89;p15"/>
          <p:cNvSpPr txBox="1"/>
          <p:nvPr/>
        </p:nvSpPr>
        <p:spPr>
          <a:xfrm>
            <a:off x="1471275" y="3258650"/>
            <a:ext cx="4225200" cy="166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pt-BR" sz="1050">
                <a:solidFill>
                  <a:schemeClr val="dk1"/>
                </a:solidFill>
                <a:highlight>
                  <a:srgbClr val="FFFFFF"/>
                </a:highlight>
              </a:rPr>
              <a:t>Lorem ipsum dolor sit amet, consectetur adipiscing elit. Maecenas a urna semper, porta urna vestibulum, sagittis nisl. Vestibulum ornare felis placerat ullamcorper vehicula. Vivamus volutpat risus dolor, sed dapibus erat bibendum at. Cras ante lectus, elementum id luctus vitae, eleifend sit amet nisl.</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100">
              <a:solidFill>
                <a:schemeClr val="dk1"/>
              </a:solidFill>
            </a:endParaRPr>
          </a:p>
          <a:p>
            <a:pPr indent="0" lvl="0" marL="0" rtl="0" algn="l">
              <a:spcBef>
                <a:spcPts val="0"/>
              </a:spcBef>
              <a:spcAft>
                <a:spcPts val="0"/>
              </a:spcAft>
              <a:buNone/>
            </a:pPr>
            <a:r>
              <a:t/>
            </a:r>
            <a:endParaRPr/>
          </a:p>
        </p:txBody>
      </p:sp>
      <p:sp>
        <p:nvSpPr>
          <p:cNvPr id="90" name="Google Shape;90;p15"/>
          <p:cNvSpPr/>
          <p:nvPr/>
        </p:nvSpPr>
        <p:spPr>
          <a:xfrm>
            <a:off x="598500" y="3332050"/>
            <a:ext cx="832200" cy="832200"/>
          </a:xfrm>
          <a:prstGeom prst="flowChartConnector">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txBox="1"/>
          <p:nvPr/>
        </p:nvSpPr>
        <p:spPr>
          <a:xfrm>
            <a:off x="803850" y="3386500"/>
            <a:ext cx="421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3500"/>
              <a:t>3</a:t>
            </a:r>
            <a:endParaRPr b="1" sz="3500"/>
          </a:p>
        </p:txBody>
      </p:sp>
      <p:sp>
        <p:nvSpPr>
          <p:cNvPr id="92" name="Google Shape;92;p15"/>
          <p:cNvSpPr/>
          <p:nvPr/>
        </p:nvSpPr>
        <p:spPr>
          <a:xfrm>
            <a:off x="6077125" y="997750"/>
            <a:ext cx="2757078" cy="3075192"/>
          </a:xfrm>
          <a:prstGeom prst="irregularSeal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p:nvPr/>
        </p:nvSpPr>
        <p:spPr>
          <a:xfrm>
            <a:off x="0" y="400200"/>
            <a:ext cx="9144000" cy="63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98" name="Google Shape;98;p16"/>
          <p:cNvSpPr/>
          <p:nvPr/>
        </p:nvSpPr>
        <p:spPr>
          <a:xfrm>
            <a:off x="0" y="463800"/>
            <a:ext cx="9144000" cy="467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0" y="0"/>
            <a:ext cx="91440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0" y="463975"/>
            <a:ext cx="9144000" cy="4679700"/>
          </a:xfrm>
          <a:prstGeom prst="rect">
            <a:avLst/>
          </a:prstGeom>
          <a:solidFill>
            <a:srgbClr val="FF6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txBox="1"/>
          <p:nvPr/>
        </p:nvSpPr>
        <p:spPr>
          <a:xfrm>
            <a:off x="598500" y="-7650"/>
            <a:ext cx="794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999999"/>
                </a:solidFill>
              </a:rPr>
              <a:t>Introdução</a:t>
            </a:r>
            <a:r>
              <a:rPr b="1" lang="pt-BR" sz="1500">
                <a:solidFill>
                  <a:srgbClr val="4A86E8"/>
                </a:solidFill>
              </a:rPr>
              <a:t>       </a:t>
            </a:r>
            <a:r>
              <a:rPr b="1" lang="pt-BR" sz="1500">
                <a:solidFill>
                  <a:srgbClr val="FF6961"/>
                </a:solidFill>
              </a:rPr>
              <a:t>Características</a:t>
            </a:r>
            <a:r>
              <a:rPr b="1" lang="pt-BR" sz="1500">
                <a:solidFill>
                  <a:srgbClr val="999999"/>
                </a:solidFill>
              </a:rPr>
              <a:t>       Liderança afeta       Liderança virtual       Conclusão</a:t>
            </a:r>
            <a:endParaRPr b="1" sz="1500">
              <a:solidFill>
                <a:srgbClr val="999999"/>
              </a:solidFill>
            </a:endParaRPr>
          </a:p>
        </p:txBody>
      </p:sp>
      <p:sp>
        <p:nvSpPr>
          <p:cNvPr id="102" name="Google Shape;102;p16"/>
          <p:cNvSpPr/>
          <p:nvPr/>
        </p:nvSpPr>
        <p:spPr>
          <a:xfrm>
            <a:off x="1990475" y="400200"/>
            <a:ext cx="1476600" cy="163200"/>
          </a:xfrm>
          <a:prstGeom prst="rect">
            <a:avLst/>
          </a:prstGeom>
          <a:solidFill>
            <a:srgbClr val="FF6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p:nvPr/>
        </p:nvSpPr>
        <p:spPr>
          <a:xfrm>
            <a:off x="0" y="400200"/>
            <a:ext cx="9144000" cy="63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08" name="Google Shape;108;p17"/>
          <p:cNvSpPr/>
          <p:nvPr/>
        </p:nvSpPr>
        <p:spPr>
          <a:xfrm>
            <a:off x="1990475" y="400200"/>
            <a:ext cx="1476600" cy="63600"/>
          </a:xfrm>
          <a:prstGeom prst="rect">
            <a:avLst/>
          </a:prstGeom>
          <a:solidFill>
            <a:srgbClr val="FF6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0" y="463800"/>
            <a:ext cx="9144000" cy="467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0" y="0"/>
            <a:ext cx="91440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nvSpPr>
        <p:spPr>
          <a:xfrm>
            <a:off x="598500" y="-7650"/>
            <a:ext cx="794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999999"/>
                </a:solidFill>
              </a:rPr>
              <a:t>Introdução</a:t>
            </a:r>
            <a:r>
              <a:rPr b="1" lang="pt-BR" sz="1500">
                <a:solidFill>
                  <a:srgbClr val="4A86E8"/>
                </a:solidFill>
              </a:rPr>
              <a:t>       </a:t>
            </a:r>
            <a:r>
              <a:rPr b="1" lang="pt-BR" sz="1500">
                <a:solidFill>
                  <a:srgbClr val="FF6961"/>
                </a:solidFill>
              </a:rPr>
              <a:t>Características</a:t>
            </a:r>
            <a:r>
              <a:rPr b="1" lang="pt-BR" sz="1500">
                <a:solidFill>
                  <a:srgbClr val="999999"/>
                </a:solidFill>
              </a:rPr>
              <a:t>       Liderança afeta       Liderança virtual       Conclusão</a:t>
            </a:r>
            <a:endParaRPr b="1" sz="1500">
              <a:solidFill>
                <a:srgbClr val="999999"/>
              </a:solidFill>
            </a:endParaRPr>
          </a:p>
        </p:txBody>
      </p:sp>
      <p:sp>
        <p:nvSpPr>
          <p:cNvPr id="112" name="Google Shape;112;p17"/>
          <p:cNvSpPr/>
          <p:nvPr/>
        </p:nvSpPr>
        <p:spPr>
          <a:xfrm>
            <a:off x="0" y="5080000"/>
            <a:ext cx="9144000" cy="63600"/>
          </a:xfrm>
          <a:prstGeom prst="rect">
            <a:avLst/>
          </a:prstGeom>
          <a:solidFill>
            <a:srgbClr val="FF69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p:nvPr/>
        </p:nvSpPr>
        <p:spPr>
          <a:xfrm>
            <a:off x="0" y="400200"/>
            <a:ext cx="9144000" cy="63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18" name="Google Shape;118;p18"/>
          <p:cNvSpPr/>
          <p:nvPr/>
        </p:nvSpPr>
        <p:spPr>
          <a:xfrm>
            <a:off x="0" y="463800"/>
            <a:ext cx="9144000" cy="467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p:nvPr/>
        </p:nvSpPr>
        <p:spPr>
          <a:xfrm>
            <a:off x="0" y="0"/>
            <a:ext cx="91440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nvSpPr>
        <p:spPr>
          <a:xfrm>
            <a:off x="598500" y="-7650"/>
            <a:ext cx="794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999999"/>
                </a:solidFill>
              </a:rPr>
              <a:t>Introdução</a:t>
            </a:r>
            <a:r>
              <a:rPr b="1" lang="pt-BR" sz="1500">
                <a:solidFill>
                  <a:srgbClr val="4A86E8"/>
                </a:solidFill>
              </a:rPr>
              <a:t>       </a:t>
            </a:r>
            <a:r>
              <a:rPr b="1" lang="pt-BR" sz="1500">
                <a:solidFill>
                  <a:srgbClr val="999999"/>
                </a:solidFill>
              </a:rPr>
              <a:t>Características       </a:t>
            </a:r>
            <a:r>
              <a:rPr b="1" lang="pt-BR" sz="1500">
                <a:solidFill>
                  <a:srgbClr val="77DD77"/>
                </a:solidFill>
              </a:rPr>
              <a:t>Liderança afeta</a:t>
            </a:r>
            <a:r>
              <a:rPr b="1" lang="pt-BR" sz="1500">
                <a:solidFill>
                  <a:srgbClr val="999999"/>
                </a:solidFill>
              </a:rPr>
              <a:t>       Liderança virtual       Conclusão</a:t>
            </a:r>
            <a:endParaRPr b="1" sz="1500">
              <a:solidFill>
                <a:srgbClr val="999999"/>
              </a:solidFill>
            </a:endParaRPr>
          </a:p>
        </p:txBody>
      </p:sp>
      <p:sp>
        <p:nvSpPr>
          <p:cNvPr id="121" name="Google Shape;121;p18"/>
          <p:cNvSpPr/>
          <p:nvPr/>
        </p:nvSpPr>
        <p:spPr>
          <a:xfrm>
            <a:off x="3703450" y="400200"/>
            <a:ext cx="1557900" cy="277200"/>
          </a:xfrm>
          <a:prstGeom prst="rect">
            <a:avLst/>
          </a:prstGeom>
          <a:solidFill>
            <a:srgbClr val="77D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8"/>
          <p:cNvSpPr/>
          <p:nvPr/>
        </p:nvSpPr>
        <p:spPr>
          <a:xfrm>
            <a:off x="0" y="463900"/>
            <a:ext cx="9144000" cy="4679700"/>
          </a:xfrm>
          <a:prstGeom prst="rect">
            <a:avLst/>
          </a:prstGeom>
          <a:solidFill>
            <a:srgbClr val="77D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p:nvPr/>
        </p:nvSpPr>
        <p:spPr>
          <a:xfrm>
            <a:off x="0" y="400200"/>
            <a:ext cx="9144000" cy="63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28" name="Google Shape;128;p19"/>
          <p:cNvSpPr/>
          <p:nvPr/>
        </p:nvSpPr>
        <p:spPr>
          <a:xfrm>
            <a:off x="3703450" y="400200"/>
            <a:ext cx="1557900" cy="63600"/>
          </a:xfrm>
          <a:prstGeom prst="rect">
            <a:avLst/>
          </a:prstGeom>
          <a:solidFill>
            <a:srgbClr val="77D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0" y="463800"/>
            <a:ext cx="9144000" cy="467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0" y="0"/>
            <a:ext cx="91440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txBox="1"/>
          <p:nvPr/>
        </p:nvSpPr>
        <p:spPr>
          <a:xfrm>
            <a:off x="598500" y="-7650"/>
            <a:ext cx="794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999999"/>
                </a:solidFill>
              </a:rPr>
              <a:t>Introdução</a:t>
            </a:r>
            <a:r>
              <a:rPr b="1" lang="pt-BR" sz="1500">
                <a:solidFill>
                  <a:srgbClr val="4A86E8"/>
                </a:solidFill>
              </a:rPr>
              <a:t>       </a:t>
            </a:r>
            <a:r>
              <a:rPr b="1" lang="pt-BR" sz="1500">
                <a:solidFill>
                  <a:srgbClr val="999999"/>
                </a:solidFill>
              </a:rPr>
              <a:t>Características       </a:t>
            </a:r>
            <a:r>
              <a:rPr b="1" lang="pt-BR" sz="1500">
                <a:solidFill>
                  <a:srgbClr val="77DD77"/>
                </a:solidFill>
              </a:rPr>
              <a:t>Liderança afeta</a:t>
            </a:r>
            <a:r>
              <a:rPr b="1" lang="pt-BR" sz="1500">
                <a:solidFill>
                  <a:srgbClr val="999999"/>
                </a:solidFill>
              </a:rPr>
              <a:t>       Liderança virtual       Conclusão</a:t>
            </a:r>
            <a:endParaRPr b="1" sz="1500">
              <a:solidFill>
                <a:srgbClr val="999999"/>
              </a:solidFill>
            </a:endParaRPr>
          </a:p>
        </p:txBody>
      </p:sp>
      <p:sp>
        <p:nvSpPr>
          <p:cNvPr id="132" name="Google Shape;132;p19"/>
          <p:cNvSpPr/>
          <p:nvPr/>
        </p:nvSpPr>
        <p:spPr>
          <a:xfrm>
            <a:off x="0" y="5080000"/>
            <a:ext cx="9144000" cy="63600"/>
          </a:xfrm>
          <a:prstGeom prst="rect">
            <a:avLst/>
          </a:prstGeom>
          <a:solidFill>
            <a:srgbClr val="77DD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p:nvPr/>
        </p:nvSpPr>
        <p:spPr>
          <a:xfrm>
            <a:off x="0" y="400200"/>
            <a:ext cx="9144000" cy="63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38" name="Google Shape;138;p20"/>
          <p:cNvSpPr/>
          <p:nvPr/>
        </p:nvSpPr>
        <p:spPr>
          <a:xfrm>
            <a:off x="0" y="463800"/>
            <a:ext cx="9144000" cy="467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0" y="0"/>
            <a:ext cx="91440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nvSpPr>
        <p:spPr>
          <a:xfrm>
            <a:off x="598500" y="-7650"/>
            <a:ext cx="794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999999"/>
                </a:solidFill>
              </a:rPr>
              <a:t>Introdução</a:t>
            </a:r>
            <a:r>
              <a:rPr b="1" lang="pt-BR" sz="1500">
                <a:solidFill>
                  <a:srgbClr val="4A86E8"/>
                </a:solidFill>
              </a:rPr>
              <a:t>       </a:t>
            </a:r>
            <a:r>
              <a:rPr b="1" lang="pt-BR" sz="1500">
                <a:solidFill>
                  <a:srgbClr val="999999"/>
                </a:solidFill>
              </a:rPr>
              <a:t>Características       Liderança afeta       </a:t>
            </a:r>
            <a:r>
              <a:rPr b="1" lang="pt-BR" sz="1500">
                <a:solidFill>
                  <a:srgbClr val="B186F1"/>
                </a:solidFill>
              </a:rPr>
              <a:t>Liderança virtual</a:t>
            </a:r>
            <a:r>
              <a:rPr b="1" lang="pt-BR" sz="1500">
                <a:solidFill>
                  <a:srgbClr val="999999"/>
                </a:solidFill>
              </a:rPr>
              <a:t>       Conclusão</a:t>
            </a:r>
            <a:endParaRPr b="1" sz="1500">
              <a:solidFill>
                <a:srgbClr val="999999"/>
              </a:solidFill>
            </a:endParaRPr>
          </a:p>
        </p:txBody>
      </p:sp>
      <p:sp>
        <p:nvSpPr>
          <p:cNvPr id="141" name="Google Shape;141;p20"/>
          <p:cNvSpPr/>
          <p:nvPr/>
        </p:nvSpPr>
        <p:spPr>
          <a:xfrm>
            <a:off x="5481675" y="400200"/>
            <a:ext cx="1664100" cy="400200"/>
          </a:xfrm>
          <a:prstGeom prst="rect">
            <a:avLst/>
          </a:prstGeom>
          <a:solidFill>
            <a:srgbClr val="B186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pt-BR"/>
              <a:t>‘</a:t>
            </a:r>
            <a:endParaRPr/>
          </a:p>
        </p:txBody>
      </p:sp>
      <p:sp>
        <p:nvSpPr>
          <p:cNvPr id="142" name="Google Shape;142;p20"/>
          <p:cNvSpPr/>
          <p:nvPr/>
        </p:nvSpPr>
        <p:spPr>
          <a:xfrm>
            <a:off x="0" y="463900"/>
            <a:ext cx="9144000" cy="4679700"/>
          </a:xfrm>
          <a:prstGeom prst="rect">
            <a:avLst/>
          </a:prstGeom>
          <a:solidFill>
            <a:srgbClr val="B186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p:nvPr/>
        </p:nvSpPr>
        <p:spPr>
          <a:xfrm>
            <a:off x="0" y="400200"/>
            <a:ext cx="9144000" cy="636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9900"/>
              </a:solidFill>
            </a:endParaRPr>
          </a:p>
        </p:txBody>
      </p:sp>
      <p:sp>
        <p:nvSpPr>
          <p:cNvPr id="148" name="Google Shape;148;p21"/>
          <p:cNvSpPr/>
          <p:nvPr/>
        </p:nvSpPr>
        <p:spPr>
          <a:xfrm>
            <a:off x="5481675" y="400200"/>
            <a:ext cx="1664100" cy="63600"/>
          </a:xfrm>
          <a:prstGeom prst="rect">
            <a:avLst/>
          </a:prstGeom>
          <a:solidFill>
            <a:srgbClr val="B186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0" y="463800"/>
            <a:ext cx="9144000" cy="467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0" y="0"/>
            <a:ext cx="9144000" cy="40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nvSpPr>
        <p:spPr>
          <a:xfrm>
            <a:off x="598500" y="-7650"/>
            <a:ext cx="794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500">
                <a:solidFill>
                  <a:srgbClr val="999999"/>
                </a:solidFill>
              </a:rPr>
              <a:t>Introdução</a:t>
            </a:r>
            <a:r>
              <a:rPr b="1" lang="pt-BR" sz="1500">
                <a:solidFill>
                  <a:srgbClr val="4A86E8"/>
                </a:solidFill>
              </a:rPr>
              <a:t>       </a:t>
            </a:r>
            <a:r>
              <a:rPr b="1" lang="pt-BR" sz="1500">
                <a:solidFill>
                  <a:srgbClr val="999999"/>
                </a:solidFill>
              </a:rPr>
              <a:t>Características       Liderança afeta       </a:t>
            </a:r>
            <a:r>
              <a:rPr b="1" lang="pt-BR" sz="1500">
                <a:solidFill>
                  <a:srgbClr val="B186F1"/>
                </a:solidFill>
              </a:rPr>
              <a:t>Liderança virtual</a:t>
            </a:r>
            <a:r>
              <a:rPr b="1" lang="pt-BR" sz="1500">
                <a:solidFill>
                  <a:srgbClr val="999999"/>
                </a:solidFill>
              </a:rPr>
              <a:t>       Conclusão</a:t>
            </a:r>
            <a:endParaRPr b="1" sz="1500">
              <a:solidFill>
                <a:srgbClr val="999999"/>
              </a:solidFill>
            </a:endParaRPr>
          </a:p>
        </p:txBody>
      </p:sp>
      <p:sp>
        <p:nvSpPr>
          <p:cNvPr id="152" name="Google Shape;152;p21"/>
          <p:cNvSpPr/>
          <p:nvPr/>
        </p:nvSpPr>
        <p:spPr>
          <a:xfrm>
            <a:off x="0" y="5080000"/>
            <a:ext cx="9144000" cy="63600"/>
          </a:xfrm>
          <a:prstGeom prst="rect">
            <a:avLst/>
          </a:prstGeom>
          <a:solidFill>
            <a:srgbClr val="B186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