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92537-5CCC-4396-934E-3F2B1A892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Trabajo</a:t>
            </a:r>
            <a:r>
              <a:rPr lang="en-US" dirty="0"/>
              <a:t> Final Procom 2020 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50030-CC70-43F1-ADAD-1EDA48CBF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latin typeface="CMR12"/>
              </a:rPr>
              <a:t>A</a:t>
            </a:r>
            <a:r>
              <a:rPr lang="es-AR" sz="1800" b="0" i="0" u="none" strike="noStrike" baseline="0" dirty="0">
                <a:latin typeface="CMR12"/>
              </a:rPr>
              <a:t>celerador de cálculos matriciales por hardware.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8C7CF0-EB97-427A-90AD-896A9750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588498"/>
            <a:ext cx="693516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68EA0-5A9D-4568-B4CF-DB3E5F6D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D0D00-9202-4200-A78C-26490C37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001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FD5AB-ACD4-4CB9-B6A8-6E5D7A58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B542D-5D88-420E-86CC-44FFCE3E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7561-1494-4632-B7F8-EEEC5562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A541-8538-4A36-BBC6-3E21399A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MX" dirty="0"/>
              <a:t>Introducción a la implementación deseada.</a:t>
            </a:r>
          </a:p>
          <a:p>
            <a:pPr>
              <a:buFont typeface="+mj-lt"/>
              <a:buAutoNum type="arabicPeriod"/>
            </a:pPr>
            <a:r>
              <a:rPr lang="es-MX" dirty="0"/>
              <a:t>Diferentes </a:t>
            </a:r>
            <a:r>
              <a:rPr lang="es-MX" dirty="0" err="1"/>
              <a:t>approachs</a:t>
            </a:r>
            <a:r>
              <a:rPr lang="es-MX" dirty="0"/>
              <a:t> para resolver el desafío.</a:t>
            </a:r>
          </a:p>
          <a:p>
            <a:pPr>
              <a:buFont typeface="+mj-lt"/>
              <a:buAutoNum type="arabicPeriod"/>
            </a:pPr>
            <a:r>
              <a:rPr lang="es-MX" dirty="0"/>
              <a:t>Modelado en Python.</a:t>
            </a:r>
          </a:p>
          <a:p>
            <a:pPr>
              <a:buFont typeface="+mj-lt"/>
              <a:buAutoNum type="arabicPeriod"/>
            </a:pPr>
            <a:r>
              <a:rPr lang="es-MX" dirty="0"/>
              <a:t>Implementación del hardware.</a:t>
            </a:r>
          </a:p>
          <a:p>
            <a:pPr>
              <a:buFont typeface="+mj-lt"/>
              <a:buAutoNum type="arabicPeriod"/>
            </a:pPr>
            <a:r>
              <a:rPr lang="es-MX" dirty="0"/>
              <a:t>Conexión ethernet.</a:t>
            </a:r>
            <a:endParaRPr lang="es-AR" dirty="0"/>
          </a:p>
          <a:p>
            <a:pPr>
              <a:buFont typeface="+mj-lt"/>
              <a:buAutoNum type="arabicPeriod"/>
            </a:pPr>
            <a:r>
              <a:rPr lang="es-AR" dirty="0" err="1"/>
              <a:t>Fasfasdf</a:t>
            </a:r>
            <a:endParaRPr lang="es-AR" dirty="0"/>
          </a:p>
          <a:p>
            <a:pPr>
              <a:buFont typeface="+mj-lt"/>
              <a:buAutoNum type="arabicPeriod"/>
            </a:pPr>
            <a:r>
              <a:rPr lang="es-AR" dirty="0"/>
              <a:t>Conclusiones.</a:t>
            </a:r>
          </a:p>
          <a:p>
            <a:pPr>
              <a:buFont typeface="+mj-lt"/>
              <a:buAutoNum type="arabicPeriod"/>
            </a:pPr>
            <a:r>
              <a:rPr lang="es-AR" dirty="0"/>
              <a:t>Bibliografía.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05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CE027-88E0-47C4-AAED-CB90C06D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la implementación deseada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F42B2-D25F-468C-864D-B89CDEB9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895158"/>
            <a:ext cx="10554574" cy="3636511"/>
          </a:xfrm>
        </p:spPr>
        <p:txBody>
          <a:bodyPr/>
          <a:lstStyle/>
          <a:p>
            <a:pPr marL="0" indent="0" algn="just">
              <a:buNone/>
            </a:pPr>
            <a:r>
              <a:rPr lang="es-MX" sz="1600" dirty="0"/>
              <a:t>	La meta a la que se apuntó es a crear </a:t>
            </a:r>
            <a:r>
              <a:rPr lang="es-AR" sz="1600" b="0" i="0" u="none" strike="noStrike" baseline="0" dirty="0"/>
              <a:t>implementar un acelerador de cálculos matriciales por hardware. Utilizando los conceptos y herramientas vistas a lo largo del curso.</a:t>
            </a:r>
          </a:p>
          <a:p>
            <a:pPr marL="0" indent="0" algn="just">
              <a:buNone/>
            </a:pPr>
            <a:r>
              <a:rPr lang="es-AR" sz="1600" dirty="0"/>
              <a:t>	Los requerimientos se describen brevemente a continuación:</a:t>
            </a:r>
          </a:p>
          <a:p>
            <a:pPr marL="0" indent="0" algn="just">
              <a:buNone/>
            </a:pPr>
            <a:endParaRPr lang="es-AR" sz="1600" dirty="0"/>
          </a:p>
          <a:p>
            <a:pPr algn="just"/>
            <a:r>
              <a:rPr lang="es-MX" sz="1600" b="0" i="0" u="none" strike="noStrike" baseline="0" dirty="0">
                <a:latin typeface="CMR12"/>
              </a:rPr>
              <a:t>Se utilizara la placa KC705 de Xilinx.</a:t>
            </a:r>
          </a:p>
          <a:p>
            <a:pPr algn="just"/>
            <a:r>
              <a:rPr lang="es-MX" sz="1600" b="0" i="0" u="none" strike="noStrike" baseline="0" dirty="0">
                <a:latin typeface="CMR12"/>
              </a:rPr>
              <a:t>La comunicación entre la PC y la FPGA se realizara mediante el puerto</a:t>
            </a:r>
            <a:r>
              <a:rPr lang="es-MX" sz="1600" dirty="0">
                <a:latin typeface="CMR12"/>
              </a:rPr>
              <a:t> </a:t>
            </a:r>
            <a:r>
              <a:rPr lang="es-AR" sz="1600" b="0" i="0" u="none" strike="noStrike" baseline="0" dirty="0">
                <a:latin typeface="CMR12"/>
              </a:rPr>
              <a:t>PCI Express.</a:t>
            </a:r>
          </a:p>
          <a:p>
            <a:pPr algn="l"/>
            <a:r>
              <a:rPr lang="es-MX" sz="1600" b="0" i="0" u="none" strike="noStrike" baseline="0" dirty="0">
                <a:latin typeface="CMR12"/>
              </a:rPr>
              <a:t>En la FPGA se deberá implementar el hardware necesario para leer los datos previamente almacenados en memoria, realizar la operación matricial y volver a almacenarlos </a:t>
            </a:r>
            <a:r>
              <a:rPr lang="es-AR" sz="1600" b="0" i="0" u="none" strike="noStrike" baseline="0" dirty="0">
                <a:latin typeface="CMR12"/>
              </a:rPr>
              <a:t>para ser finalmente retransmitidos a la PC</a:t>
            </a:r>
            <a:r>
              <a:rPr lang="es-AR" sz="1800" b="0" i="0" u="none" strike="noStrike" baseline="0" dirty="0">
                <a:latin typeface="CMR12"/>
              </a:rPr>
              <a:t>.</a:t>
            </a:r>
            <a:endParaRPr lang="es-MX" dirty="0">
              <a:latin typeface="CMR12"/>
            </a:endParaRPr>
          </a:p>
          <a:p>
            <a:pPr algn="just"/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2485E8-278A-4816-8DEF-749A5886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5" y="4962842"/>
            <a:ext cx="5464029" cy="17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1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C026A-86B7-49C8-AB3E-89F4C53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</a:t>
            </a:r>
            <a:r>
              <a:rPr lang="es-MX" dirty="0" err="1"/>
              <a:t>approachs</a:t>
            </a:r>
            <a:r>
              <a:rPr lang="es-MX" dirty="0"/>
              <a:t> para resolver el desafío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7F9B5-ECE2-4EE4-B877-A9A07278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Investigando las alternativas disponibles para las arquitecturas del procesador matricial se profundizó sobre dos alternativas: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474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FC15A-B944-4BAE-8EE0-402F6EE5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Modelado en Python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D1F02-F0DF-44D0-ADF8-4239F24F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02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0176-33E2-4D21-9A96-18BE096D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del hardware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48A24-F91C-4AFA-813B-C1F24122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950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843B1-592C-46B8-83CE-D2FA69AE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 dirty="0"/>
              <a:t>Conexión ethernet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9E705-7182-41B6-8164-324C4854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54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4D486-33EA-4A05-9C57-D15B3AFB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2B96D1-51E4-43C1-9E8E-E6A5EA1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889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E26FD-B72F-4EDC-920A-27C53406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FA3DF-AAB9-4062-96F6-8686973C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110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15</TotalTime>
  <Words>177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CMR12</vt:lpstr>
      <vt:lpstr>Wingdings 2</vt:lpstr>
      <vt:lpstr>Citable</vt:lpstr>
      <vt:lpstr>Trabajo Final Procom 2020 </vt:lpstr>
      <vt:lpstr>Índice</vt:lpstr>
      <vt:lpstr>Introducción a la implementación deseada</vt:lpstr>
      <vt:lpstr>Diferentes approachs para resolver el desafío</vt:lpstr>
      <vt:lpstr>Modelado en Python</vt:lpstr>
      <vt:lpstr>Implementación del hardware</vt:lpstr>
      <vt:lpstr>Conexión ethernet</vt:lpstr>
      <vt:lpstr>Presentación de PowerPoint</vt:lpstr>
      <vt:lpstr>Presentación de PowerPoint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Procom 2020 </dc:title>
  <dc:creator>Santiago Raimondi</dc:creator>
  <cp:lastModifiedBy>Santiago Raimondi</cp:lastModifiedBy>
  <cp:revision>3</cp:revision>
  <dcterms:created xsi:type="dcterms:W3CDTF">2021-01-25T13:27:27Z</dcterms:created>
  <dcterms:modified xsi:type="dcterms:W3CDTF">2021-01-25T13:43:01Z</dcterms:modified>
</cp:coreProperties>
</file>