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20" ContentType="image/20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ce4d6021-f53f-13a8-ab6c-9ffe00fe04a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`TITLE_SLIDE`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`THANKS_SLIDE`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name: `MASTER_SLIDE` using pre-filled placeholders
API Docs: https://gitbrent.github.io/PptxGenJS/docs/masters.html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TITLE_SLIDE-image-1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6-1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5212080"/>
            <a:ext cx="12192000" cy="68580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5212080"/>
            <a:ext cx="121920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Kanaliiga lol Season 5 - Teams report</a:t>
            </a:r>
            <a:endParaRPr lang="en-US" sz="2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PLAIN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Negevlight Consulting oy - confidential</a:t>
            </a:r>
            <a:endParaRPr lang="en-US" sz="1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ctr"/>
            <a:fld id="{F7021451-1387-4CA6-816F-3879F97B5CBC}" type="slidenum">
              <a:rPr b="0" lang="en-US"/>
              <a:t>1003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AUTO_PAGE_TABLE_PLACEHOLDER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4" name="Text 1"/>
          <p:cNvSpPr/>
          <p:nvPr>
            <p:ph idx="102" hasCustomPrompt="1"/>
          </p:nvPr>
        </p:nvSpPr>
        <p:spPr>
          <a:xfrm>
            <a:off x="0" y="6309360"/>
            <a:ext cx="12192000" cy="54864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1200" dirty="0">
                <a:solidFill>
                  <a:srgbClr val="FFFFFF"/>
                </a:solidFill>
              </a:defRPr>
            </a:lvl1pPr>
          </a:lstStyle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(footer placeholder)</a:t>
            </a:r>
            <a:endParaRPr lang="en-US" sz="12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ctr"/>
            <a:fld id="{F7021451-1387-4CA6-816F-3879F97B5CBC}" type="slidenum">
              <a:rPr b="0" lang="en-US"/>
              <a:t>1004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E1E1E1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Negevlight Consulting oy - confidential</a:t>
            </a:r>
            <a:endParaRPr lang="en-US" sz="1200" dirty="0"/>
          </a:p>
        </p:txBody>
      </p:sp>
      <p:sp>
        <p:nvSpPr>
          <p:cNvPr id="4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dirty="0">
                <a:solidFill>
                  <a:srgbClr val="404040"/>
                </a:solidFill>
              </a:defRPr>
            </a:lvl1pPr>
          </a:lstStyle>
          <a:p>
            <a:pPr algn="ctr" indent="0" marL="0">
              <a:buNone/>
            </a:pPr>
            <a:endParaRPr lang="en-US" dirty="0"/>
          </a:p>
        </p:txBody>
      </p:sp>
      <p:sp>
        <p:nvSpPr>
          <p:cNvPr id="5" name="Text 2"/>
          <p:cNvSpPr/>
          <p:nvPr>
            <p:ph idx="103" type="body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2000" dirty="0"/>
            </a:lvl1pPr>
          </a:lstStyle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(supports custom placeholder text!)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1005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_SLIDE">
    <p:bg>
      <p:bgPr>
        <a:solidFill>
          <a:srgbClr val="36A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3108960"/>
            <a:ext cx="12192000" cy="1828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https://kanaliiga.fi/wp-content/uploads/2019/05/kanaliiga-logo-1800px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240" y="3200400"/>
            <a:ext cx="3657600" cy="1645920"/>
          </a:xfrm>
          <a:prstGeom prst="rect">
            <a:avLst/>
          </a:prstGeom>
        </p:spPr>
      </p:pic>
      <p:sp>
        <p:nvSpPr>
          <p:cNvPr id="4" name="Text 1"/>
          <p:cNvSpPr/>
          <p:nvPr>
            <p:ph idx="102" type="title" hasCustomPrompt="1"/>
          </p:nvPr>
        </p:nvSpPr>
        <p:spPr>
          <a:xfrm>
            <a:off x="0" y="82296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 indent="0" marL="0">
              <a:buNone/>
            </a:pPr>
            <a:endParaRPr lang="en-US" sz="6000" dirty="0"/>
          </a:p>
        </p:txBody>
      </p:sp>
      <p:sp>
        <p:nvSpPr>
          <p:cNvPr id="5" name="Text 1"/>
          <p:cNvSpPr/>
          <p:nvPr>
            <p:ph idx="103" type="body" hasCustomPrompt="1"/>
          </p:nvPr>
        </p:nvSpPr>
        <p:spPr>
          <a:xfrm>
            <a:off x="0" y="589788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defRPr>
            </a:lvl1pPr>
          </a:lstStyle>
          <a:p>
            <a:pPr algn="ctr" indent="0" marL="0">
              <a:buNone/>
            </a:pPr>
            <a:r>
              <a: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Negevlight Consulting oy - confidential</a:t>
            </a:r>
            <a:endParaRPr lang="en-US" sz="3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GIN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(margin-top)</a:t>
            </a:r>
            <a:endParaRPr lang="en-US" sz="1000" dirty="0"/>
          </a:p>
        </p:txBody>
      </p:sp>
      <p:sp>
        <p:nvSpPr>
          <p:cNvPr id="3" name="Text 1"/>
          <p:cNvSpPr/>
          <p:nvPr/>
        </p:nvSpPr>
        <p:spPr>
          <a:xfrm flipV="1">
            <a:off x="0" y="640080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(margin-btm)</a:t>
            </a:r>
            <a:endParaRPr lang="en-US" sz="10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GIN_SLIDE_STARTY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" cy="36576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(4.0 inches H)</a:t>
            </a:r>
            <a:endParaRPr lang="en-US" sz="1000" dirty="0"/>
          </a:p>
        </p:txBody>
      </p:sp>
      <p:sp>
        <p:nvSpPr>
          <p:cNvPr id="3" name="Text 1"/>
          <p:cNvSpPr/>
          <p:nvPr/>
        </p:nvSpPr>
        <p:spPr>
          <a:xfrm>
            <a:off x="914400" y="0"/>
            <a:ext cx="914400" cy="13716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(1.5 inches H)</a:t>
            </a:r>
            <a:endParaRPr lang="en-US" sz="1000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(margin-top)</a:t>
            </a:r>
            <a:endParaRPr lang="en-US" sz="1000" dirty="0"/>
          </a:p>
        </p:txBody>
      </p:sp>
      <p:sp>
        <p:nvSpPr>
          <p:cNvPr id="5" name="Text 3"/>
          <p:cNvSpPr/>
          <p:nvPr/>
        </p:nvSpPr>
        <p:spPr>
          <a:xfrm flipV="1">
            <a:off x="0" y="6400800"/>
            <a:ext cx="12192000" cy="4572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F9F9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(margin-btm)</a:t>
            </a:r>
            <a:endParaRPr lang="en-US" sz="10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C6C6C"/>
                </a:solidFill>
              </a:rPr>
              <a:t>PptxGenJS - JavaScript PowerPoint Library - (github.com/gitbrent/PptxGenJS)</a:t>
            </a:r>
            <a:endParaRPr lang="en-US" sz="1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ctr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hyperlink" Target="https://u.gg/lol/profile/euw1/Muffansi/overview" TargetMode="External"/><Relationship Id="rId2" Type="http://schemas.openxmlformats.org/officeDocument/2006/relationships/hyperlink" Target="https://u.gg/lol/profile/euw1/Copp%C3%A9r/overview" TargetMode="External"/><Relationship Id="rId3" Type="http://schemas.openxmlformats.org/officeDocument/2006/relationships/hyperlink" Target="https://u.gg/lol/profile/euw1/Apustaja%20Suppi/overview" TargetMode="External"/><Relationship Id="rId4" Type="http://schemas.openxmlformats.org/officeDocument/2006/relationships/hyperlink" Target="https://u.gg/lol/profile/euw1/Juuson%20P%C3%A4%C3%A4ryn%C3%A4/overview" TargetMode="External"/><Relationship Id="rId5" Type="http://schemas.openxmlformats.org/officeDocument/2006/relationships/hyperlink" Target="https://u.gg/lol/profile/euw1/Merilien/overview" TargetMode="External"/><Relationship Id="rId6" Type="http://schemas.openxmlformats.org/officeDocument/2006/relationships/hyperlink" Target="https://u.gg/lol/profile/euw1/Kineto/overview" TargetMode="External"/><Relationship Id="rId8" Type="http://schemas.openxmlformats.org/officeDocument/2006/relationships/hyperlink" Target="https://leagueoflegends.fandom.com/wiki/Tristana/LoL" TargetMode="External"/><Relationship Id="rId10" Type="http://schemas.openxmlformats.org/officeDocument/2006/relationships/hyperlink" Target="https://leagueoflegends.fandom.com/wiki/Volibear/LoL" TargetMode="External"/><Relationship Id="rId12" Type="http://schemas.openxmlformats.org/officeDocument/2006/relationships/hyperlink" Target="https://leagueoflegends.fandom.com/wiki/Ornn/LoL" TargetMode="External"/><Relationship Id="rId14" Type="http://schemas.openxmlformats.org/officeDocument/2006/relationships/hyperlink" Target="https://leagueoflegends.fandom.com/wiki/Miss%20Fortune/LoL" TargetMode="External"/><Relationship Id="rId7" Type="http://schemas.openxmlformats.org/officeDocument/2006/relationships/image" Target="../media/image-10-1.20"/><Relationship Id="rId9" Type="http://schemas.openxmlformats.org/officeDocument/2006/relationships/image" Target="../media/image-10-2.20"/><Relationship Id="rId11" Type="http://schemas.openxmlformats.org/officeDocument/2006/relationships/image" Target="../media/image-10-3.20"/><Relationship Id="rId13" Type="http://schemas.openxmlformats.org/officeDocument/2006/relationships/image" Target="../media/image-10-4.20"/><Relationship Id="rId15" Type="http://schemas.openxmlformats.org/officeDocument/2006/relationships/slideLayout" Target="../slideLayouts/slideLayout5.xml"/><Relationship Id="rId1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hyperlink" Target="https://u.gg/lol/profile/euw1/Captain%20Sehteri/overview" TargetMode="External"/><Relationship Id="rId2" Type="http://schemas.openxmlformats.org/officeDocument/2006/relationships/hyperlink" Target="https://u.gg/lol/profile/euw1/HugoJiss/overview" TargetMode="External"/><Relationship Id="rId3" Type="http://schemas.openxmlformats.org/officeDocument/2006/relationships/hyperlink" Target="https://u.gg/lol/profile/euw1/Kivihirvi%C3%B6/overview" TargetMode="External"/><Relationship Id="rId4" Type="http://schemas.openxmlformats.org/officeDocument/2006/relationships/hyperlink" Target="https://u.gg/lol/profile/euw1/opstii/overview" TargetMode="External"/><Relationship Id="rId5" Type="http://schemas.openxmlformats.org/officeDocument/2006/relationships/hyperlink" Target="https://u.gg/lol/profile/euw1/Isojalka/overview" TargetMode="External"/><Relationship Id="rId6" Type="http://schemas.openxmlformats.org/officeDocument/2006/relationships/hyperlink" Target="https://u.gg/lol/profile/euw1/Dolfiini/overview" TargetMode="External"/><Relationship Id="rId7" Type="http://schemas.openxmlformats.org/officeDocument/2006/relationships/hyperlink" Target="https://u.gg/lol/profile/euw1/rfftgjf/overview" TargetMode="External"/><Relationship Id="rId9" Type="http://schemas.openxmlformats.org/officeDocument/2006/relationships/hyperlink" Target="https://leagueoflegends.fandom.com/wiki/Twisted%20Fate/LoL" TargetMode="External"/><Relationship Id="rId11" Type="http://schemas.openxmlformats.org/officeDocument/2006/relationships/hyperlink" Target="https://leagueoflegends.fandom.com/wiki/Syndra/LoL" TargetMode="External"/><Relationship Id="rId13" Type="http://schemas.openxmlformats.org/officeDocument/2006/relationships/hyperlink" Target="https://leagueoflegends.fandom.com/wiki/Orianna/LoL" TargetMode="External"/><Relationship Id="rId15" Type="http://schemas.openxmlformats.org/officeDocument/2006/relationships/hyperlink" Target="https://leagueoflegends.fandom.com/wiki/Jayce/LoL" TargetMode="External"/><Relationship Id="rId17" Type="http://schemas.openxmlformats.org/officeDocument/2006/relationships/hyperlink" Target="https://leagueoflegends.fandom.com/wiki/Anivia/LoL" TargetMode="External"/><Relationship Id="rId19" Type="http://schemas.openxmlformats.org/officeDocument/2006/relationships/hyperlink" Target="https://leagueoflegends.fandom.com/wiki/Kassadin/LoL" TargetMode="External"/><Relationship Id="rId21" Type="http://schemas.openxmlformats.org/officeDocument/2006/relationships/hyperlink" Target="https://leagueoflegends.fandom.com/wiki/Xerath/LoL" TargetMode="External"/><Relationship Id="rId23" Type="http://schemas.openxmlformats.org/officeDocument/2006/relationships/hyperlink" Target="https://leagueoflegends.fandom.com/wiki/K'Sante/LoL" TargetMode="External"/><Relationship Id="rId25" Type="http://schemas.openxmlformats.org/officeDocument/2006/relationships/hyperlink" Target="https://leagueoflegends.fandom.com/wiki/Camille/LoL" TargetMode="External"/><Relationship Id="rId27" Type="http://schemas.openxmlformats.org/officeDocument/2006/relationships/hyperlink" Target="https://leagueoflegends.fandom.com/wiki/Rumble/LoL" TargetMode="External"/><Relationship Id="rId29" Type="http://schemas.openxmlformats.org/officeDocument/2006/relationships/hyperlink" Target="https://leagueoflegends.fandom.com/wiki/Aatrox/LoL" TargetMode="External"/><Relationship Id="rId31" Type="http://schemas.openxmlformats.org/officeDocument/2006/relationships/hyperlink" Target="https://leagueoflegends.fandom.com/wiki/Vex/LoL" TargetMode="External"/><Relationship Id="rId33" Type="http://schemas.openxmlformats.org/officeDocument/2006/relationships/hyperlink" Target="https://leagueoflegends.fandom.com/wiki/Jax/LoL" TargetMode="External"/><Relationship Id="rId35" Type="http://schemas.openxmlformats.org/officeDocument/2006/relationships/hyperlink" Target="https://leagueoflegends.fandom.com/wiki/Briar/LoL" TargetMode="External"/><Relationship Id="rId37" Type="http://schemas.openxmlformats.org/officeDocument/2006/relationships/hyperlink" Target="https://leagueoflegends.fandom.com/wiki/Bard/LoL" TargetMode="External"/><Relationship Id="rId39" Type="http://schemas.openxmlformats.org/officeDocument/2006/relationships/hyperlink" Target="https://leagueoflegends.fandom.com/wiki/Poppy/LoL" TargetMode="External"/><Relationship Id="rId41" Type="http://schemas.openxmlformats.org/officeDocument/2006/relationships/hyperlink" Target="https://leagueoflegends.fandom.com/wiki/Senna/LoL" TargetMode="External"/><Relationship Id="rId43" Type="http://schemas.openxmlformats.org/officeDocument/2006/relationships/hyperlink" Target="https://leagueoflegends.fandom.com/wiki/Morgana/LoL" TargetMode="External"/><Relationship Id="rId45" Type="http://schemas.openxmlformats.org/officeDocument/2006/relationships/hyperlink" Target="https://leagueoflegends.fandom.com/wiki/Karma/LoL" TargetMode="External"/><Relationship Id="rId47" Type="http://schemas.openxmlformats.org/officeDocument/2006/relationships/hyperlink" Target="https://leagueoflegends.fandom.com/wiki/Lux/LoL" TargetMode="External"/><Relationship Id="rId49" Type="http://schemas.openxmlformats.org/officeDocument/2006/relationships/hyperlink" Target="https://leagueoflegends.fandom.com/wiki/Blitzcrank/LoL" TargetMode="External"/><Relationship Id="rId51" Type="http://schemas.openxmlformats.org/officeDocument/2006/relationships/hyperlink" Target="https://leagueoflegends.fandom.com/wiki/Jinx/LoL" TargetMode="External"/><Relationship Id="rId53" Type="http://schemas.openxmlformats.org/officeDocument/2006/relationships/hyperlink" Target="https://leagueoflegends.fandom.com/wiki/Miss%20Fortune/LoL" TargetMode="External"/><Relationship Id="rId55" Type="http://schemas.openxmlformats.org/officeDocument/2006/relationships/hyperlink" Target="https://leagueoflegends.fandom.com/wiki/Ashe/LoL" TargetMode="External"/><Relationship Id="rId57" Type="http://schemas.openxmlformats.org/officeDocument/2006/relationships/hyperlink" Target="https://leagueoflegends.fandom.com/wiki/Leona/LoL" TargetMode="External"/><Relationship Id="rId59" Type="http://schemas.openxmlformats.org/officeDocument/2006/relationships/hyperlink" Target="https://leagueoflegends.fandom.com/wiki/Caitlyn/LoL" TargetMode="External"/><Relationship Id="rId61" Type="http://schemas.openxmlformats.org/officeDocument/2006/relationships/hyperlink" Target="https://leagueoflegends.fandom.com/wiki/Morgana/LoL" TargetMode="External"/><Relationship Id="rId63" Type="http://schemas.openxmlformats.org/officeDocument/2006/relationships/hyperlink" Target="https://leagueoflegends.fandom.com/wiki/Kog'Maw/LoL" TargetMode="External"/><Relationship Id="rId65" Type="http://schemas.openxmlformats.org/officeDocument/2006/relationships/hyperlink" Target="https://leagueoflegends.fandom.com/wiki/Ezreal/LoL" TargetMode="External"/><Relationship Id="rId67" Type="http://schemas.openxmlformats.org/officeDocument/2006/relationships/hyperlink" Target="https://leagueoflegends.fandom.com/wiki/Braum/LoL" TargetMode="External"/><Relationship Id="rId69" Type="http://schemas.openxmlformats.org/officeDocument/2006/relationships/hyperlink" Target="https://leagueoflegends.fandom.com/wiki/Brand/LoL" TargetMode="External"/><Relationship Id="rId71" Type="http://schemas.openxmlformats.org/officeDocument/2006/relationships/hyperlink" Target="https://leagueoflegends.fandom.com/wiki/Ashe/LoL" TargetMode="External"/><Relationship Id="rId73" Type="http://schemas.openxmlformats.org/officeDocument/2006/relationships/hyperlink" Target="https://leagueoflegends.fandom.com/wiki/Zilean/LoL" TargetMode="External"/><Relationship Id="rId75" Type="http://schemas.openxmlformats.org/officeDocument/2006/relationships/hyperlink" Target="https://leagueoflegends.fandom.com/wiki/Sivir/LoL" TargetMode="External"/><Relationship Id="rId77" Type="http://schemas.openxmlformats.org/officeDocument/2006/relationships/hyperlink" Target="https://leagueoflegends.fandom.com/wiki/Alistar/LoL" TargetMode="External"/><Relationship Id="rId79" Type="http://schemas.openxmlformats.org/officeDocument/2006/relationships/hyperlink" Target="https://leagueoflegends.fandom.com/wiki/Shyvana/LoL" TargetMode="External"/><Relationship Id="rId81" Type="http://schemas.openxmlformats.org/officeDocument/2006/relationships/hyperlink" Target="https://leagueoflegends.fandom.com/wiki/Rammus/LoL" TargetMode="External"/><Relationship Id="rId83" Type="http://schemas.openxmlformats.org/officeDocument/2006/relationships/hyperlink" Target="https://leagueoflegends.fandom.com/wiki/Warwick/LoL" TargetMode="External"/><Relationship Id="rId85" Type="http://schemas.openxmlformats.org/officeDocument/2006/relationships/hyperlink" Target="https://leagueoflegends.fandom.com/wiki/Trundle/LoL" TargetMode="External"/><Relationship Id="rId87" Type="http://schemas.openxmlformats.org/officeDocument/2006/relationships/hyperlink" Target="https://leagueoflegends.fandom.com/wiki/Soraka/LoL" TargetMode="External"/><Relationship Id="rId89" Type="http://schemas.openxmlformats.org/officeDocument/2006/relationships/hyperlink" Target="https://leagueoflegends.fandom.com/wiki/Miss%20Fortune/LoL" TargetMode="External"/><Relationship Id="rId91" Type="http://schemas.openxmlformats.org/officeDocument/2006/relationships/hyperlink" Target="https://leagueoflegends.fandom.com/wiki/Morgana/LoL" TargetMode="External"/><Relationship Id="rId8" Type="http://schemas.openxmlformats.org/officeDocument/2006/relationships/image" Target="../media/image-2-1.20"/><Relationship Id="rId10" Type="http://schemas.openxmlformats.org/officeDocument/2006/relationships/image" Target="../media/image-2-2.20"/><Relationship Id="rId12" Type="http://schemas.openxmlformats.org/officeDocument/2006/relationships/image" Target="../media/image-2-3.20"/><Relationship Id="rId14" Type="http://schemas.openxmlformats.org/officeDocument/2006/relationships/image" Target="../media/image-2-4.20"/><Relationship Id="rId16" Type="http://schemas.openxmlformats.org/officeDocument/2006/relationships/image" Target="../media/image-2-5.20"/><Relationship Id="rId18" Type="http://schemas.openxmlformats.org/officeDocument/2006/relationships/image" Target="../media/image-2-6.20"/><Relationship Id="rId20" Type="http://schemas.openxmlformats.org/officeDocument/2006/relationships/image" Target="../media/image-2-7.20"/><Relationship Id="rId22" Type="http://schemas.openxmlformats.org/officeDocument/2006/relationships/image" Target="../media/image-2-8.20"/><Relationship Id="rId24" Type="http://schemas.openxmlformats.org/officeDocument/2006/relationships/image" Target="../media/image-2-9.20"/><Relationship Id="rId26" Type="http://schemas.openxmlformats.org/officeDocument/2006/relationships/image" Target="../media/image-2-10.20"/><Relationship Id="rId28" Type="http://schemas.openxmlformats.org/officeDocument/2006/relationships/image" Target="../media/image-2-11.20"/><Relationship Id="rId30" Type="http://schemas.openxmlformats.org/officeDocument/2006/relationships/image" Target="../media/image-2-12.20"/><Relationship Id="rId32" Type="http://schemas.openxmlformats.org/officeDocument/2006/relationships/image" Target="../media/image-2-13.20"/><Relationship Id="rId34" Type="http://schemas.openxmlformats.org/officeDocument/2006/relationships/image" Target="../media/image-2-14.20"/><Relationship Id="rId36" Type="http://schemas.openxmlformats.org/officeDocument/2006/relationships/image" Target="../media/image-2-15.20"/><Relationship Id="rId38" Type="http://schemas.openxmlformats.org/officeDocument/2006/relationships/image" Target="../media/image-2-16.20"/><Relationship Id="rId40" Type="http://schemas.openxmlformats.org/officeDocument/2006/relationships/image" Target="../media/image-2-17.20"/><Relationship Id="rId42" Type="http://schemas.openxmlformats.org/officeDocument/2006/relationships/image" Target="../media/image-2-18.20"/><Relationship Id="rId44" Type="http://schemas.openxmlformats.org/officeDocument/2006/relationships/image" Target="../media/image-2-19.20"/><Relationship Id="rId46" Type="http://schemas.openxmlformats.org/officeDocument/2006/relationships/image" Target="../media/image-2-20.20"/><Relationship Id="rId48" Type="http://schemas.openxmlformats.org/officeDocument/2006/relationships/image" Target="../media/image-2-21.20"/><Relationship Id="rId50" Type="http://schemas.openxmlformats.org/officeDocument/2006/relationships/image" Target="../media/image-2-22.20"/><Relationship Id="rId52" Type="http://schemas.openxmlformats.org/officeDocument/2006/relationships/image" Target="../media/image-2-23.20"/><Relationship Id="rId54" Type="http://schemas.openxmlformats.org/officeDocument/2006/relationships/image" Target="../media/image-2-24.20"/><Relationship Id="rId56" Type="http://schemas.openxmlformats.org/officeDocument/2006/relationships/image" Target="../media/image-2-25.20"/><Relationship Id="rId58" Type="http://schemas.openxmlformats.org/officeDocument/2006/relationships/image" Target="../media/image-2-26.20"/><Relationship Id="rId60" Type="http://schemas.openxmlformats.org/officeDocument/2006/relationships/image" Target="../media/image-2-18.20"/><Relationship Id="rId62" Type="http://schemas.openxmlformats.org/officeDocument/2006/relationships/image" Target="../media/image-2-28.20"/><Relationship Id="rId64" Type="http://schemas.openxmlformats.org/officeDocument/2006/relationships/image" Target="../media/image-2-29.20"/><Relationship Id="rId66" Type="http://schemas.openxmlformats.org/officeDocument/2006/relationships/image" Target="../media/image-2-30.20"/><Relationship Id="rId68" Type="http://schemas.openxmlformats.org/officeDocument/2006/relationships/image" Target="../media/image-2-31.20"/><Relationship Id="rId70" Type="http://schemas.openxmlformats.org/officeDocument/2006/relationships/image" Target="../media/image-2-24.20"/><Relationship Id="rId72" Type="http://schemas.openxmlformats.org/officeDocument/2006/relationships/image" Target="../media/image-2-33.20"/><Relationship Id="rId74" Type="http://schemas.openxmlformats.org/officeDocument/2006/relationships/image" Target="../media/image-2-34.20"/><Relationship Id="rId76" Type="http://schemas.openxmlformats.org/officeDocument/2006/relationships/image" Target="../media/image-2-35.20"/><Relationship Id="rId78" Type="http://schemas.openxmlformats.org/officeDocument/2006/relationships/image" Target="../media/image-2-36.20"/><Relationship Id="rId80" Type="http://schemas.openxmlformats.org/officeDocument/2006/relationships/image" Target="../media/image-2-37.20"/><Relationship Id="rId82" Type="http://schemas.openxmlformats.org/officeDocument/2006/relationships/image" Target="../media/image-2-38.20"/><Relationship Id="rId84" Type="http://schemas.openxmlformats.org/officeDocument/2006/relationships/image" Target="../media/image-2-39.20"/><Relationship Id="rId86" Type="http://schemas.openxmlformats.org/officeDocument/2006/relationships/image" Target="../media/image-2-40.20"/><Relationship Id="rId88" Type="http://schemas.openxmlformats.org/officeDocument/2006/relationships/image" Target="../media/image-2-23.20"/><Relationship Id="rId90" Type="http://schemas.openxmlformats.org/officeDocument/2006/relationships/image" Target="../media/image-2-18.20"/><Relationship Id="rId92" Type="http://schemas.openxmlformats.org/officeDocument/2006/relationships/slideLayout" Target="../slideLayouts/slideLayout5.xml"/><Relationship Id="rId9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hyperlink" Target="https://u.gg/lol/profile/euw1/Eag%CE%99e/overview" TargetMode="External"/><Relationship Id="rId2" Type="http://schemas.openxmlformats.org/officeDocument/2006/relationships/hyperlink" Target="https://u.gg/lol/profile/euw1/Slexy/overview" TargetMode="External"/><Relationship Id="rId3" Type="http://schemas.openxmlformats.org/officeDocument/2006/relationships/hyperlink" Target="https://u.gg/lol/profile/euw1/T1NKK1/overview" TargetMode="External"/><Relationship Id="rId4" Type="http://schemas.openxmlformats.org/officeDocument/2006/relationships/hyperlink" Target="https://u.gg/lol/profile/euw1/ImStps/overview" TargetMode="External"/><Relationship Id="rId5" Type="http://schemas.openxmlformats.org/officeDocument/2006/relationships/hyperlink" Target="https://u.gg/lol/profile/euw1/TheRyuho/overview" TargetMode="External"/><Relationship Id="rId6" Type="http://schemas.openxmlformats.org/officeDocument/2006/relationships/hyperlink" Target="https://u.gg/lol/profile/euw1/Spata/overview" TargetMode="External"/><Relationship Id="rId8" Type="http://schemas.openxmlformats.org/officeDocument/2006/relationships/hyperlink" Target="https://leagueoflegends.fandom.com/wiki/Karma/LoL" TargetMode="External"/><Relationship Id="rId10" Type="http://schemas.openxmlformats.org/officeDocument/2006/relationships/hyperlink" Target="https://leagueoflegends.fandom.com/wiki/Zilean/LoL" TargetMode="External"/><Relationship Id="rId12" Type="http://schemas.openxmlformats.org/officeDocument/2006/relationships/hyperlink" Target="https://leagueoflegends.fandom.com/wiki/Ezreal/LoL" TargetMode="External"/><Relationship Id="rId14" Type="http://schemas.openxmlformats.org/officeDocument/2006/relationships/hyperlink" Target="https://leagueoflegends.fandom.com/wiki/Seraphine/LoL" TargetMode="External"/><Relationship Id="rId16" Type="http://schemas.openxmlformats.org/officeDocument/2006/relationships/hyperlink" Target="https://leagueoflegends.fandom.com/wiki/Lux/LoL" TargetMode="External"/><Relationship Id="rId18" Type="http://schemas.openxmlformats.org/officeDocument/2006/relationships/hyperlink" Target="https://leagueoflegends.fandom.com/wiki/Varus/LoL" TargetMode="External"/><Relationship Id="rId20" Type="http://schemas.openxmlformats.org/officeDocument/2006/relationships/hyperlink" Target="https://leagueoflegends.fandom.com/wiki/Tristana/LoL" TargetMode="External"/><Relationship Id="rId22" Type="http://schemas.openxmlformats.org/officeDocument/2006/relationships/hyperlink" Target="https://leagueoflegends.fandom.com/wiki/Ashe/LoL" TargetMode="External"/><Relationship Id="rId24" Type="http://schemas.openxmlformats.org/officeDocument/2006/relationships/hyperlink" Target="https://leagueoflegends.fandom.com/wiki/Jhin/LoL" TargetMode="External"/><Relationship Id="rId26" Type="http://schemas.openxmlformats.org/officeDocument/2006/relationships/hyperlink" Target="https://leagueoflegends.fandom.com/wiki/Thresh/LoL" TargetMode="External"/><Relationship Id="rId28" Type="http://schemas.openxmlformats.org/officeDocument/2006/relationships/hyperlink" Target="https://leagueoflegends.fandom.com/wiki/Vayne/LoL" TargetMode="External"/><Relationship Id="rId30" Type="http://schemas.openxmlformats.org/officeDocument/2006/relationships/hyperlink" Target="https://leagueoflegends.fandom.com/wiki/Blitzcrank/LoL" TargetMode="External"/><Relationship Id="rId32" Type="http://schemas.openxmlformats.org/officeDocument/2006/relationships/hyperlink" Target="https://leagueoflegends.fandom.com/wiki/Kai'Sa/LoL" TargetMode="External"/><Relationship Id="rId34" Type="http://schemas.openxmlformats.org/officeDocument/2006/relationships/hyperlink" Target="https://leagueoflegends.fandom.com/wiki/Jinx/LoL" TargetMode="External"/><Relationship Id="rId36" Type="http://schemas.openxmlformats.org/officeDocument/2006/relationships/hyperlink" Target="https://leagueoflegends.fandom.com/wiki/Annie/LoL" TargetMode="External"/><Relationship Id="rId38" Type="http://schemas.openxmlformats.org/officeDocument/2006/relationships/hyperlink" Target="https://leagueoflegends.fandom.com/wiki/Vex/LoL" TargetMode="External"/><Relationship Id="rId40" Type="http://schemas.openxmlformats.org/officeDocument/2006/relationships/hyperlink" Target="https://leagueoflegends.fandom.com/wiki/Xerath/LoL" TargetMode="External"/><Relationship Id="rId42" Type="http://schemas.openxmlformats.org/officeDocument/2006/relationships/hyperlink" Target="https://leagueoflegends.fandom.com/wiki/Blitzcrank/LoL" TargetMode="External"/><Relationship Id="rId44" Type="http://schemas.openxmlformats.org/officeDocument/2006/relationships/hyperlink" Target="https://leagueoflegends.fandom.com/wiki/Brand/LoL" TargetMode="External"/><Relationship Id="rId46" Type="http://schemas.openxmlformats.org/officeDocument/2006/relationships/hyperlink" Target="https://leagueoflegends.fandom.com/wiki/Nautilus/LoL" TargetMode="External"/><Relationship Id="rId48" Type="http://schemas.openxmlformats.org/officeDocument/2006/relationships/hyperlink" Target="https://leagueoflegends.fandom.com/wiki/Syndra/LoL" TargetMode="External"/><Relationship Id="rId7" Type="http://schemas.openxmlformats.org/officeDocument/2006/relationships/image" Target="../media/image-3-1.20"/><Relationship Id="rId9" Type="http://schemas.openxmlformats.org/officeDocument/2006/relationships/image" Target="../media/image-3-2.20"/><Relationship Id="rId11" Type="http://schemas.openxmlformats.org/officeDocument/2006/relationships/image" Target="../media/image-3-3.20"/><Relationship Id="rId13" Type="http://schemas.openxmlformats.org/officeDocument/2006/relationships/image" Target="../media/image-3-4.20"/><Relationship Id="rId15" Type="http://schemas.openxmlformats.org/officeDocument/2006/relationships/image" Target="../media/image-3-5.20"/><Relationship Id="rId17" Type="http://schemas.openxmlformats.org/officeDocument/2006/relationships/image" Target="../media/image-3-6.20"/><Relationship Id="rId19" Type="http://schemas.openxmlformats.org/officeDocument/2006/relationships/image" Target="../media/image-3-7.20"/><Relationship Id="rId21" Type="http://schemas.openxmlformats.org/officeDocument/2006/relationships/image" Target="../media/image-3-8.20"/><Relationship Id="rId23" Type="http://schemas.openxmlformats.org/officeDocument/2006/relationships/image" Target="../media/image-3-9.20"/><Relationship Id="rId25" Type="http://schemas.openxmlformats.org/officeDocument/2006/relationships/image" Target="../media/image-3-10.20"/><Relationship Id="rId27" Type="http://schemas.openxmlformats.org/officeDocument/2006/relationships/image" Target="../media/image-3-11.20"/><Relationship Id="rId29" Type="http://schemas.openxmlformats.org/officeDocument/2006/relationships/image" Target="../media/image-3-12.20"/><Relationship Id="rId31" Type="http://schemas.openxmlformats.org/officeDocument/2006/relationships/image" Target="../media/image-3-13.20"/><Relationship Id="rId33" Type="http://schemas.openxmlformats.org/officeDocument/2006/relationships/image" Target="../media/image-3-14.20"/><Relationship Id="rId35" Type="http://schemas.openxmlformats.org/officeDocument/2006/relationships/image" Target="../media/image-3-15.20"/><Relationship Id="rId37" Type="http://schemas.openxmlformats.org/officeDocument/2006/relationships/image" Target="../media/image-3-16.20"/><Relationship Id="rId39" Type="http://schemas.openxmlformats.org/officeDocument/2006/relationships/image" Target="../media/image-3-17.20"/><Relationship Id="rId41" Type="http://schemas.openxmlformats.org/officeDocument/2006/relationships/image" Target="../media/image-3-12.20"/><Relationship Id="rId43" Type="http://schemas.openxmlformats.org/officeDocument/2006/relationships/image" Target="../media/image-3-19.20"/><Relationship Id="rId45" Type="http://schemas.openxmlformats.org/officeDocument/2006/relationships/image" Target="../media/image-3-20.20"/><Relationship Id="rId47" Type="http://schemas.openxmlformats.org/officeDocument/2006/relationships/image" Target="../media/image-3-21.20"/><Relationship Id="rId49" Type="http://schemas.openxmlformats.org/officeDocument/2006/relationships/slideLayout" Target="../slideLayouts/slideLayout5.xml"/><Relationship Id="rId50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hyperlink" Target="https://u.gg/lol/profile/euw1/21R/overview" TargetMode="External"/><Relationship Id="rId2" Type="http://schemas.openxmlformats.org/officeDocument/2006/relationships/hyperlink" Target="https://u.gg/lol/profile/euw1/Jeesus/overview" TargetMode="External"/><Relationship Id="rId3" Type="http://schemas.openxmlformats.org/officeDocument/2006/relationships/hyperlink" Target="https://u.gg/lol/profile/euw1/Kart%C3%AEo/overview" TargetMode="External"/><Relationship Id="rId4" Type="http://schemas.openxmlformats.org/officeDocument/2006/relationships/hyperlink" Target="https://u.gg/lol/profile/euw1/pottuaivo/overview" TargetMode="External"/><Relationship Id="rId5" Type="http://schemas.openxmlformats.org/officeDocument/2006/relationships/hyperlink" Target="https://u.gg/lol/profile/euw1/MASKULEN27/overview" TargetMode="External"/><Relationship Id="rId7" Type="http://schemas.openxmlformats.org/officeDocument/2006/relationships/hyperlink" Target="https://leagueoflegends.fandom.com/wiki/Vladimir/LoL" TargetMode="External"/><Relationship Id="rId9" Type="http://schemas.openxmlformats.org/officeDocument/2006/relationships/hyperlink" Target="https://leagueoflegends.fandom.com/wiki/Vayne/LoL" TargetMode="External"/><Relationship Id="rId11" Type="http://schemas.openxmlformats.org/officeDocument/2006/relationships/hyperlink" Target="https://leagueoflegends.fandom.com/wiki/Kai'Sa/LoL" TargetMode="External"/><Relationship Id="rId13" Type="http://schemas.openxmlformats.org/officeDocument/2006/relationships/hyperlink" Target="https://leagueoflegends.fandom.com/wiki/Xerath/LoL" TargetMode="External"/><Relationship Id="rId15" Type="http://schemas.openxmlformats.org/officeDocument/2006/relationships/hyperlink" Target="https://leagueoflegends.fandom.com/wiki/Ezreal/LoL" TargetMode="External"/><Relationship Id="rId17" Type="http://schemas.openxmlformats.org/officeDocument/2006/relationships/hyperlink" Target="https://leagueoflegends.fandom.com/wiki/Pyke/LoL" TargetMode="External"/><Relationship Id="rId19" Type="http://schemas.openxmlformats.org/officeDocument/2006/relationships/hyperlink" Target="https://leagueoflegends.fandom.com/wiki/Karma/LoL" TargetMode="External"/><Relationship Id="rId21" Type="http://schemas.openxmlformats.org/officeDocument/2006/relationships/hyperlink" Target="https://leagueoflegends.fandom.com/wiki/Draven/LoL" TargetMode="External"/><Relationship Id="rId6" Type="http://schemas.openxmlformats.org/officeDocument/2006/relationships/image" Target="../media/image-4-1.20"/><Relationship Id="rId8" Type="http://schemas.openxmlformats.org/officeDocument/2006/relationships/image" Target="../media/image-4-2.20"/><Relationship Id="rId10" Type="http://schemas.openxmlformats.org/officeDocument/2006/relationships/image" Target="../media/image-4-3.20"/><Relationship Id="rId12" Type="http://schemas.openxmlformats.org/officeDocument/2006/relationships/image" Target="../media/image-4-4.20"/><Relationship Id="rId14" Type="http://schemas.openxmlformats.org/officeDocument/2006/relationships/image" Target="../media/image-4-5.20"/><Relationship Id="rId16" Type="http://schemas.openxmlformats.org/officeDocument/2006/relationships/image" Target="../media/image-4-6.20"/><Relationship Id="rId18" Type="http://schemas.openxmlformats.org/officeDocument/2006/relationships/image" Target="../media/image-4-7.20"/><Relationship Id="rId20" Type="http://schemas.openxmlformats.org/officeDocument/2006/relationships/image" Target="../media/image-4-8.20"/><Relationship Id="rId22" Type="http://schemas.openxmlformats.org/officeDocument/2006/relationships/slideLayout" Target="../slideLayouts/slideLayout5.xml"/><Relationship Id="rId2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hyperlink" Target="https://u.gg/lol/profile/euw1/Boleoa/overview" TargetMode="External"/><Relationship Id="rId2" Type="http://schemas.openxmlformats.org/officeDocument/2006/relationships/hyperlink" Target="https://u.gg/lol/profile/euw1/OldHound/overview" TargetMode="External"/><Relationship Id="rId3" Type="http://schemas.openxmlformats.org/officeDocument/2006/relationships/hyperlink" Target="https://u.gg/lol/profile/euw1/tUkLennon/overview" TargetMode="External"/><Relationship Id="rId4" Type="http://schemas.openxmlformats.org/officeDocument/2006/relationships/hyperlink" Target="https://u.gg/lol/profile/euw1/TiltedBoyFromTop/overview" TargetMode="External"/><Relationship Id="rId5" Type="http://schemas.openxmlformats.org/officeDocument/2006/relationships/hyperlink" Target="https://u.gg/lol/profile/euw1/StrigoiTyrannus/overview" TargetMode="External"/><Relationship Id="rId6" Type="http://schemas.openxmlformats.org/officeDocument/2006/relationships/hyperlink" Target="https://u.gg/lol/profile/euw1/MrMaddox/overview" TargetMode="External"/><Relationship Id="rId7" Type="http://schemas.openxmlformats.org/officeDocument/2006/relationships/hyperlink" Target="https://u.gg/lol/profile/euw1/WhatsLigma/overview" TargetMode="External"/><Relationship Id="rId8" Type="http://schemas.openxmlformats.org/officeDocument/2006/relationships/hyperlink" Target="https://u.gg/lol/profile/euw1/JupeBox/overview" TargetMode="External"/><Relationship Id="rId10" Type="http://schemas.openxmlformats.org/officeDocument/2006/relationships/hyperlink" Target="https://leagueoflegends.fandom.com/wiki/Graves/LoL" TargetMode="External"/><Relationship Id="rId12" Type="http://schemas.openxmlformats.org/officeDocument/2006/relationships/hyperlink" Target="https://leagueoflegends.fandom.com/wiki/Nocturne/LoL" TargetMode="External"/><Relationship Id="rId14" Type="http://schemas.openxmlformats.org/officeDocument/2006/relationships/hyperlink" Target="https://leagueoflegends.fandom.com/wiki/Bel'Veth/LoL" TargetMode="External"/><Relationship Id="rId16" Type="http://schemas.openxmlformats.org/officeDocument/2006/relationships/hyperlink" Target="https://leagueoflegends.fandom.com/wiki/Udyr/LoL" TargetMode="External"/><Relationship Id="rId18" Type="http://schemas.openxmlformats.org/officeDocument/2006/relationships/hyperlink" Target="https://leagueoflegends.fandom.com/wiki/Jarvan%20IV/LoL" TargetMode="External"/><Relationship Id="rId20" Type="http://schemas.openxmlformats.org/officeDocument/2006/relationships/hyperlink" Target="https://leagueoflegends.fandom.com/wiki/Kha'Zix/LoL" TargetMode="External"/><Relationship Id="rId22" Type="http://schemas.openxmlformats.org/officeDocument/2006/relationships/hyperlink" Target="https://leagueoflegends.fandom.com/wiki/Rammus/LoL" TargetMode="External"/><Relationship Id="rId24" Type="http://schemas.openxmlformats.org/officeDocument/2006/relationships/hyperlink" Target="https://leagueoflegends.fandom.com/wiki/Viktor/LoL" TargetMode="External"/><Relationship Id="rId26" Type="http://schemas.openxmlformats.org/officeDocument/2006/relationships/hyperlink" Target="https://leagueoflegends.fandom.com/wiki/Annie/LoL" TargetMode="External"/><Relationship Id="rId28" Type="http://schemas.openxmlformats.org/officeDocument/2006/relationships/hyperlink" Target="https://leagueoflegends.fandom.com/wiki/Kog'Maw/LoL" TargetMode="External"/><Relationship Id="rId30" Type="http://schemas.openxmlformats.org/officeDocument/2006/relationships/hyperlink" Target="https://leagueoflegends.fandom.com/wiki/Brand/LoL" TargetMode="External"/><Relationship Id="rId32" Type="http://schemas.openxmlformats.org/officeDocument/2006/relationships/hyperlink" Target="https://leagueoflegends.fandom.com/wiki/Teemo/LoL" TargetMode="External"/><Relationship Id="rId34" Type="http://schemas.openxmlformats.org/officeDocument/2006/relationships/hyperlink" Target="https://leagueoflegends.fandom.com/wiki/Cho'Gath/LoL" TargetMode="External"/><Relationship Id="rId36" Type="http://schemas.openxmlformats.org/officeDocument/2006/relationships/hyperlink" Target="https://leagueoflegends.fandom.com/wiki/Ryze/LoL" TargetMode="External"/><Relationship Id="rId38" Type="http://schemas.openxmlformats.org/officeDocument/2006/relationships/hyperlink" Target="https://leagueoflegends.fandom.com/wiki/Graves/LoL" TargetMode="External"/><Relationship Id="rId40" Type="http://schemas.openxmlformats.org/officeDocument/2006/relationships/hyperlink" Target="https://leagueoflegends.fandom.com/wiki/Kha'Zix/LoL" TargetMode="External"/><Relationship Id="rId42" Type="http://schemas.openxmlformats.org/officeDocument/2006/relationships/hyperlink" Target="https://leagueoflegends.fandom.com/wiki/Viego/LoL" TargetMode="External"/><Relationship Id="rId44" Type="http://schemas.openxmlformats.org/officeDocument/2006/relationships/hyperlink" Target="https://leagueoflegends.fandom.com/wiki/Sylas/LoL" TargetMode="External"/><Relationship Id="rId46" Type="http://schemas.openxmlformats.org/officeDocument/2006/relationships/hyperlink" Target="https://leagueoflegends.fandom.com/wiki/Lee%20Sin/LoL" TargetMode="External"/><Relationship Id="rId48" Type="http://schemas.openxmlformats.org/officeDocument/2006/relationships/hyperlink" Target="https://leagueoflegends.fandom.com/wiki/Gragas/LoL" TargetMode="External"/><Relationship Id="rId50" Type="http://schemas.openxmlformats.org/officeDocument/2006/relationships/hyperlink" Target="https://leagueoflegends.fandom.com/wiki/Jax/LoL" TargetMode="External"/><Relationship Id="rId52" Type="http://schemas.openxmlformats.org/officeDocument/2006/relationships/hyperlink" Target="https://leagueoflegends.fandom.com/wiki/Teemo/LoL" TargetMode="External"/><Relationship Id="rId54" Type="http://schemas.openxmlformats.org/officeDocument/2006/relationships/hyperlink" Target="https://leagueoflegends.fandom.com/wiki/Garen/LoL" TargetMode="External"/><Relationship Id="rId56" Type="http://schemas.openxmlformats.org/officeDocument/2006/relationships/hyperlink" Target="https://leagueoflegends.fandom.com/wiki/Volibear/LoL" TargetMode="External"/><Relationship Id="rId58" Type="http://schemas.openxmlformats.org/officeDocument/2006/relationships/hyperlink" Target="https://leagueoflegends.fandom.com/wiki/Kled/LoL" TargetMode="External"/><Relationship Id="rId60" Type="http://schemas.openxmlformats.org/officeDocument/2006/relationships/hyperlink" Target="https://leagueoflegends.fandom.com/wiki/Irelia/LoL" TargetMode="External"/><Relationship Id="rId62" Type="http://schemas.openxmlformats.org/officeDocument/2006/relationships/hyperlink" Target="https://leagueoflegends.fandom.com/wiki/Pantheon/LoL" TargetMode="External"/><Relationship Id="rId64" Type="http://schemas.openxmlformats.org/officeDocument/2006/relationships/hyperlink" Target="https://leagueoflegends.fandom.com/wiki/Quinn/LoL" TargetMode="External"/><Relationship Id="rId66" Type="http://schemas.openxmlformats.org/officeDocument/2006/relationships/hyperlink" Target="https://leagueoflegends.fandom.com/wiki/Blitzcrank/LoL" TargetMode="External"/><Relationship Id="rId68" Type="http://schemas.openxmlformats.org/officeDocument/2006/relationships/hyperlink" Target="https://leagueoflegends.fandom.com/wiki/Lux/LoL" TargetMode="External"/><Relationship Id="rId70" Type="http://schemas.openxmlformats.org/officeDocument/2006/relationships/hyperlink" Target="https://leagueoflegends.fandom.com/wiki/Rakan/LoL" TargetMode="External"/><Relationship Id="rId72" Type="http://schemas.openxmlformats.org/officeDocument/2006/relationships/hyperlink" Target="https://leagueoflegends.fandom.com/wiki/Malphite/LoL" TargetMode="External"/><Relationship Id="rId74" Type="http://schemas.openxmlformats.org/officeDocument/2006/relationships/hyperlink" Target="https://leagueoflegends.fandom.com/wiki/Nautilus/LoL" TargetMode="External"/><Relationship Id="rId76" Type="http://schemas.openxmlformats.org/officeDocument/2006/relationships/hyperlink" Target="https://leagueoflegends.fandom.com/wiki/Thresh/LoL" TargetMode="External"/><Relationship Id="rId78" Type="http://schemas.openxmlformats.org/officeDocument/2006/relationships/hyperlink" Target="https://leagueoflegends.fandom.com/wiki/Sion/LoL" TargetMode="External"/><Relationship Id="rId9" Type="http://schemas.openxmlformats.org/officeDocument/2006/relationships/image" Target="../media/image-5-1.20"/><Relationship Id="rId11" Type="http://schemas.openxmlformats.org/officeDocument/2006/relationships/image" Target="../media/image-5-2.20"/><Relationship Id="rId13" Type="http://schemas.openxmlformats.org/officeDocument/2006/relationships/image" Target="../media/image-5-3.20"/><Relationship Id="rId15" Type="http://schemas.openxmlformats.org/officeDocument/2006/relationships/image" Target="../media/image-5-4.20"/><Relationship Id="rId17" Type="http://schemas.openxmlformats.org/officeDocument/2006/relationships/image" Target="../media/image-5-5.20"/><Relationship Id="rId19" Type="http://schemas.openxmlformats.org/officeDocument/2006/relationships/image" Target="../media/image-5-6.20"/><Relationship Id="rId21" Type="http://schemas.openxmlformats.org/officeDocument/2006/relationships/image" Target="../media/image-5-7.20"/><Relationship Id="rId23" Type="http://schemas.openxmlformats.org/officeDocument/2006/relationships/image" Target="../media/image-5-8.20"/><Relationship Id="rId25" Type="http://schemas.openxmlformats.org/officeDocument/2006/relationships/image" Target="../media/image-5-9.20"/><Relationship Id="rId27" Type="http://schemas.openxmlformats.org/officeDocument/2006/relationships/image" Target="../media/image-5-10.20"/><Relationship Id="rId29" Type="http://schemas.openxmlformats.org/officeDocument/2006/relationships/image" Target="../media/image-5-11.20"/><Relationship Id="rId31" Type="http://schemas.openxmlformats.org/officeDocument/2006/relationships/image" Target="../media/image-5-12.20"/><Relationship Id="rId33" Type="http://schemas.openxmlformats.org/officeDocument/2006/relationships/image" Target="../media/image-5-13.20"/><Relationship Id="rId35" Type="http://schemas.openxmlformats.org/officeDocument/2006/relationships/image" Target="../media/image-5-14.20"/><Relationship Id="rId37" Type="http://schemas.openxmlformats.org/officeDocument/2006/relationships/image" Target="../media/image-5-1.20"/><Relationship Id="rId39" Type="http://schemas.openxmlformats.org/officeDocument/2006/relationships/image" Target="../media/image-5-6.20"/><Relationship Id="rId41" Type="http://schemas.openxmlformats.org/officeDocument/2006/relationships/image" Target="../media/image-5-17.20"/><Relationship Id="rId43" Type="http://schemas.openxmlformats.org/officeDocument/2006/relationships/image" Target="../media/image-5-18.20"/><Relationship Id="rId45" Type="http://schemas.openxmlformats.org/officeDocument/2006/relationships/image" Target="../media/image-5-19.20"/><Relationship Id="rId47" Type="http://schemas.openxmlformats.org/officeDocument/2006/relationships/image" Target="../media/image-5-20.20"/><Relationship Id="rId49" Type="http://schemas.openxmlformats.org/officeDocument/2006/relationships/image" Target="../media/image-5-21.20"/><Relationship Id="rId51" Type="http://schemas.openxmlformats.org/officeDocument/2006/relationships/image" Target="../media/image-5-12.20"/><Relationship Id="rId53" Type="http://schemas.openxmlformats.org/officeDocument/2006/relationships/image" Target="../media/image-5-23.20"/><Relationship Id="rId55" Type="http://schemas.openxmlformats.org/officeDocument/2006/relationships/image" Target="../media/image-5-24.20"/><Relationship Id="rId57" Type="http://schemas.openxmlformats.org/officeDocument/2006/relationships/image" Target="../media/image-5-25.20"/><Relationship Id="rId59" Type="http://schemas.openxmlformats.org/officeDocument/2006/relationships/image" Target="../media/image-5-26.20"/><Relationship Id="rId61" Type="http://schemas.openxmlformats.org/officeDocument/2006/relationships/image" Target="../media/image-5-27.20"/><Relationship Id="rId63" Type="http://schemas.openxmlformats.org/officeDocument/2006/relationships/image" Target="../media/image-5-28.20"/><Relationship Id="rId65" Type="http://schemas.openxmlformats.org/officeDocument/2006/relationships/image" Target="../media/image-5-29.20"/><Relationship Id="rId67" Type="http://schemas.openxmlformats.org/officeDocument/2006/relationships/image" Target="../media/image-5-30.20"/><Relationship Id="rId69" Type="http://schemas.openxmlformats.org/officeDocument/2006/relationships/image" Target="../media/image-5-31.20"/><Relationship Id="rId71" Type="http://schemas.openxmlformats.org/officeDocument/2006/relationships/image" Target="../media/image-5-32.20"/><Relationship Id="rId73" Type="http://schemas.openxmlformats.org/officeDocument/2006/relationships/image" Target="../media/image-5-33.20"/><Relationship Id="rId75" Type="http://schemas.openxmlformats.org/officeDocument/2006/relationships/image" Target="../media/image-5-34.20"/><Relationship Id="rId77" Type="http://schemas.openxmlformats.org/officeDocument/2006/relationships/image" Target="../media/image-5-35.20"/><Relationship Id="rId79" Type="http://schemas.openxmlformats.org/officeDocument/2006/relationships/slideLayout" Target="../slideLayouts/slideLayout5.xml"/><Relationship Id="rId8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hyperlink" Target="https://u.gg/lol/profile/euw1/Viljush/overview" TargetMode="External"/><Relationship Id="rId2" Type="http://schemas.openxmlformats.org/officeDocument/2006/relationships/hyperlink" Target="https://u.gg/lol/profile/euw1/Skeiks/overview" TargetMode="External"/><Relationship Id="rId3" Type="http://schemas.openxmlformats.org/officeDocument/2006/relationships/hyperlink" Target="https://u.gg/lol/profile/euw1/Finski/overview" TargetMode="External"/><Relationship Id="rId4" Type="http://schemas.openxmlformats.org/officeDocument/2006/relationships/hyperlink" Target="https://u.gg/lol/profile/euw1/Hohelo/overview" TargetMode="External"/><Relationship Id="rId5" Type="http://schemas.openxmlformats.org/officeDocument/2006/relationships/hyperlink" Target="https://u.gg/lol/profile/euw1/Kaalo/overview" TargetMode="External"/><Relationship Id="rId6" Type="http://schemas.openxmlformats.org/officeDocument/2006/relationships/hyperlink" Target="https://u.gg/lol/profile/euw1/Mathknight/overview" TargetMode="External"/><Relationship Id="rId7" Type="http://schemas.openxmlformats.org/officeDocument/2006/relationships/hyperlink" Target="https://u.gg/lol/profile/euw1/Sausage%20Emperor/overview" TargetMode="External"/><Relationship Id="rId8" Type="http://schemas.openxmlformats.org/officeDocument/2006/relationships/hyperlink" Target="https://u.gg/lol/profile/euw1/MrT4ntor/overview" TargetMode="External"/><Relationship Id="rId10" Type="http://schemas.openxmlformats.org/officeDocument/2006/relationships/hyperlink" Target="https://leagueoflegends.fandom.com/wiki/Bard/LoL" TargetMode="External"/><Relationship Id="rId12" Type="http://schemas.openxmlformats.org/officeDocument/2006/relationships/hyperlink" Target="https://leagueoflegends.fandom.com/wiki/Miss%20Fortune/LoL" TargetMode="External"/><Relationship Id="rId14" Type="http://schemas.openxmlformats.org/officeDocument/2006/relationships/hyperlink" Target="https://leagueoflegends.fandom.com/wiki/Teemo/LoL" TargetMode="External"/><Relationship Id="rId16" Type="http://schemas.openxmlformats.org/officeDocument/2006/relationships/hyperlink" Target="https://leagueoflegends.fandom.com/wiki/Xerath/LoL" TargetMode="External"/><Relationship Id="rId18" Type="http://schemas.openxmlformats.org/officeDocument/2006/relationships/hyperlink" Target="https://leagueoflegends.fandom.com/wiki/Blitzcrank/LoL" TargetMode="External"/><Relationship Id="rId20" Type="http://schemas.openxmlformats.org/officeDocument/2006/relationships/hyperlink" Target="https://leagueoflegends.fandom.com/wiki/Nautilus/LoL" TargetMode="External"/><Relationship Id="rId22" Type="http://schemas.openxmlformats.org/officeDocument/2006/relationships/hyperlink" Target="https://leagueoflegends.fandom.com/wiki/Hecarim/LoL" TargetMode="External"/><Relationship Id="rId24" Type="http://schemas.openxmlformats.org/officeDocument/2006/relationships/hyperlink" Target="https://leagueoflegends.fandom.com/wiki/Vayne/LoL" TargetMode="External"/><Relationship Id="rId26" Type="http://schemas.openxmlformats.org/officeDocument/2006/relationships/hyperlink" Target="https://leagueoflegends.fandom.com/wiki/Miss%20Fortune/LoL" TargetMode="External"/><Relationship Id="rId28" Type="http://schemas.openxmlformats.org/officeDocument/2006/relationships/hyperlink" Target="https://leagueoflegends.fandom.com/wiki/Ezreal/LoL" TargetMode="External"/><Relationship Id="rId30" Type="http://schemas.openxmlformats.org/officeDocument/2006/relationships/hyperlink" Target="https://leagueoflegends.fandom.com/wiki/Jinx/LoL" TargetMode="External"/><Relationship Id="rId32" Type="http://schemas.openxmlformats.org/officeDocument/2006/relationships/hyperlink" Target="https://leagueoflegends.fandom.com/wiki/Ashe/LoL" TargetMode="External"/><Relationship Id="rId34" Type="http://schemas.openxmlformats.org/officeDocument/2006/relationships/hyperlink" Target="https://leagueoflegends.fandom.com/wiki/Brand/LoL" TargetMode="External"/><Relationship Id="rId36" Type="http://schemas.openxmlformats.org/officeDocument/2006/relationships/hyperlink" Target="https://leagueoflegends.fandom.com/wiki/Ziggs/LoL" TargetMode="External"/><Relationship Id="rId38" Type="http://schemas.openxmlformats.org/officeDocument/2006/relationships/hyperlink" Target="https://leagueoflegends.fandom.com/wiki/Samira/LoL" TargetMode="External"/><Relationship Id="rId40" Type="http://schemas.openxmlformats.org/officeDocument/2006/relationships/hyperlink" Target="https://leagueoflegends.fandom.com/wiki/Caitlyn/LoL" TargetMode="External"/><Relationship Id="rId42" Type="http://schemas.openxmlformats.org/officeDocument/2006/relationships/hyperlink" Target="https://leagueoflegends.fandom.com/wiki/Diana/LoL" TargetMode="External"/><Relationship Id="rId44" Type="http://schemas.openxmlformats.org/officeDocument/2006/relationships/hyperlink" Target="https://leagueoflegends.fandom.com/wiki/Gwen/LoL" TargetMode="External"/><Relationship Id="rId46" Type="http://schemas.openxmlformats.org/officeDocument/2006/relationships/hyperlink" Target="https://leagueoflegends.fandom.com/wiki/Urgot/LoL" TargetMode="External"/><Relationship Id="rId48" Type="http://schemas.openxmlformats.org/officeDocument/2006/relationships/hyperlink" Target="https://leagueoflegends.fandom.com/wiki/Nautilus/LoL" TargetMode="External"/><Relationship Id="rId50" Type="http://schemas.openxmlformats.org/officeDocument/2006/relationships/hyperlink" Target="https://leagueoflegends.fandom.com/wiki/Ashe/LoL" TargetMode="External"/><Relationship Id="rId52" Type="http://schemas.openxmlformats.org/officeDocument/2006/relationships/hyperlink" Target="https://leagueoflegends.fandom.com/wiki/Volibear/LoL" TargetMode="External"/><Relationship Id="rId54" Type="http://schemas.openxmlformats.org/officeDocument/2006/relationships/hyperlink" Target="https://leagueoflegends.fandom.com/wiki/Miss%20Fortune/LoL" TargetMode="External"/><Relationship Id="rId56" Type="http://schemas.openxmlformats.org/officeDocument/2006/relationships/hyperlink" Target="https://leagueoflegends.fandom.com/wiki/Maokai/LoL" TargetMode="External"/><Relationship Id="rId58" Type="http://schemas.openxmlformats.org/officeDocument/2006/relationships/hyperlink" Target="https://leagueoflegends.fandom.com/wiki/Heimerdinger/LoL" TargetMode="External"/><Relationship Id="rId60" Type="http://schemas.openxmlformats.org/officeDocument/2006/relationships/hyperlink" Target="https://leagueoflegends.fandom.com/wiki/Swain/LoL" TargetMode="External"/><Relationship Id="rId62" Type="http://schemas.openxmlformats.org/officeDocument/2006/relationships/hyperlink" Target="https://leagueoflegends.fandom.com/wiki/Udyr/LoL" TargetMode="External"/><Relationship Id="rId64" Type="http://schemas.openxmlformats.org/officeDocument/2006/relationships/hyperlink" Target="https://leagueoflegends.fandom.com/wiki/Jhin/LoL" TargetMode="External"/><Relationship Id="rId66" Type="http://schemas.openxmlformats.org/officeDocument/2006/relationships/hyperlink" Target="https://leagueoflegends.fandom.com/wiki/Neeko/LoL" TargetMode="External"/><Relationship Id="rId68" Type="http://schemas.openxmlformats.org/officeDocument/2006/relationships/hyperlink" Target="https://leagueoflegends.fandom.com/wiki/Rell/LoL" TargetMode="External"/><Relationship Id="rId70" Type="http://schemas.openxmlformats.org/officeDocument/2006/relationships/hyperlink" Target="https://leagueoflegends.fandom.com/wiki/Jarvan%20IV/LoL" TargetMode="External"/><Relationship Id="rId72" Type="http://schemas.openxmlformats.org/officeDocument/2006/relationships/hyperlink" Target="https://leagueoflegends.fandom.com/wiki/Miss%20Fortune/LoL" TargetMode="External"/><Relationship Id="rId74" Type="http://schemas.openxmlformats.org/officeDocument/2006/relationships/hyperlink" Target="https://leagueoflegends.fandom.com/wiki/Garen/LoL" TargetMode="External"/><Relationship Id="rId76" Type="http://schemas.openxmlformats.org/officeDocument/2006/relationships/hyperlink" Target="https://leagueoflegends.fandom.com/wiki/Sejuani/LoL" TargetMode="External"/><Relationship Id="rId78" Type="http://schemas.openxmlformats.org/officeDocument/2006/relationships/hyperlink" Target="https://leagueoflegends.fandom.com/wiki/Taliyah/LoL" TargetMode="External"/><Relationship Id="rId9" Type="http://schemas.openxmlformats.org/officeDocument/2006/relationships/image" Target="../media/image-6-1.20"/><Relationship Id="rId11" Type="http://schemas.openxmlformats.org/officeDocument/2006/relationships/image" Target="../media/image-6-2.20"/><Relationship Id="rId13" Type="http://schemas.openxmlformats.org/officeDocument/2006/relationships/image" Target="../media/image-6-3.20"/><Relationship Id="rId15" Type="http://schemas.openxmlformats.org/officeDocument/2006/relationships/image" Target="../media/image-6-4.20"/><Relationship Id="rId17" Type="http://schemas.openxmlformats.org/officeDocument/2006/relationships/image" Target="../media/image-6-5.20"/><Relationship Id="rId19" Type="http://schemas.openxmlformats.org/officeDocument/2006/relationships/image" Target="../media/image-6-6.20"/><Relationship Id="rId21" Type="http://schemas.openxmlformats.org/officeDocument/2006/relationships/image" Target="../media/image-6-7.20"/><Relationship Id="rId23" Type="http://schemas.openxmlformats.org/officeDocument/2006/relationships/image" Target="../media/image-6-8.20"/><Relationship Id="rId25" Type="http://schemas.openxmlformats.org/officeDocument/2006/relationships/image" Target="../media/image-6-2.20"/><Relationship Id="rId27" Type="http://schemas.openxmlformats.org/officeDocument/2006/relationships/image" Target="../media/image-6-10.20"/><Relationship Id="rId29" Type="http://schemas.openxmlformats.org/officeDocument/2006/relationships/image" Target="../media/image-6-11.20"/><Relationship Id="rId31" Type="http://schemas.openxmlformats.org/officeDocument/2006/relationships/image" Target="../media/image-6-12.20"/><Relationship Id="rId33" Type="http://schemas.openxmlformats.org/officeDocument/2006/relationships/image" Target="../media/image-6-13.20"/><Relationship Id="rId35" Type="http://schemas.openxmlformats.org/officeDocument/2006/relationships/image" Target="../media/image-6-14.20"/><Relationship Id="rId37" Type="http://schemas.openxmlformats.org/officeDocument/2006/relationships/image" Target="../media/image-6-15.20"/><Relationship Id="rId39" Type="http://schemas.openxmlformats.org/officeDocument/2006/relationships/image" Target="../media/image-6-16.20"/><Relationship Id="rId41" Type="http://schemas.openxmlformats.org/officeDocument/2006/relationships/image" Target="../media/image-6-17.20"/><Relationship Id="rId43" Type="http://schemas.openxmlformats.org/officeDocument/2006/relationships/image" Target="../media/image-6-18.20"/><Relationship Id="rId45" Type="http://schemas.openxmlformats.org/officeDocument/2006/relationships/image" Target="../media/image-6-19.20"/><Relationship Id="rId47" Type="http://schemas.openxmlformats.org/officeDocument/2006/relationships/image" Target="../media/image-6-6.20"/><Relationship Id="rId49" Type="http://schemas.openxmlformats.org/officeDocument/2006/relationships/image" Target="../media/image-6-12.20"/><Relationship Id="rId51" Type="http://schemas.openxmlformats.org/officeDocument/2006/relationships/image" Target="../media/image-6-22.20"/><Relationship Id="rId53" Type="http://schemas.openxmlformats.org/officeDocument/2006/relationships/image" Target="../media/image-6-2.20"/><Relationship Id="rId55" Type="http://schemas.openxmlformats.org/officeDocument/2006/relationships/image" Target="../media/image-6-24.20"/><Relationship Id="rId57" Type="http://schemas.openxmlformats.org/officeDocument/2006/relationships/image" Target="../media/image-6-25.20"/><Relationship Id="rId59" Type="http://schemas.openxmlformats.org/officeDocument/2006/relationships/image" Target="../media/image-6-26.20"/><Relationship Id="rId61" Type="http://schemas.openxmlformats.org/officeDocument/2006/relationships/image" Target="../media/image-6-27.20"/><Relationship Id="rId63" Type="http://schemas.openxmlformats.org/officeDocument/2006/relationships/image" Target="../media/image-6-28.20"/><Relationship Id="rId65" Type="http://schemas.openxmlformats.org/officeDocument/2006/relationships/image" Target="../media/image-6-29.20"/><Relationship Id="rId67" Type="http://schemas.openxmlformats.org/officeDocument/2006/relationships/image" Target="../media/image-6-30.20"/><Relationship Id="rId69" Type="http://schemas.openxmlformats.org/officeDocument/2006/relationships/image" Target="../media/image-6-31.20"/><Relationship Id="rId71" Type="http://schemas.openxmlformats.org/officeDocument/2006/relationships/image" Target="../media/image-6-2.20"/><Relationship Id="rId73" Type="http://schemas.openxmlformats.org/officeDocument/2006/relationships/image" Target="../media/image-6-33.20"/><Relationship Id="rId75" Type="http://schemas.openxmlformats.org/officeDocument/2006/relationships/image" Target="../media/image-6-34.20"/><Relationship Id="rId77" Type="http://schemas.openxmlformats.org/officeDocument/2006/relationships/image" Target="../media/image-6-35.20"/><Relationship Id="rId79" Type="http://schemas.openxmlformats.org/officeDocument/2006/relationships/slideLayout" Target="../slideLayouts/slideLayout5.xml"/><Relationship Id="rId8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hyperlink" Target="https://u.gg/lol/profile/euw1/Fatimba/overview" TargetMode="External"/><Relationship Id="rId2" Type="http://schemas.openxmlformats.org/officeDocument/2006/relationships/hyperlink" Target="https://u.gg/lol/profile/euw1/Pastanurse/overview" TargetMode="External"/><Relationship Id="rId3" Type="http://schemas.openxmlformats.org/officeDocument/2006/relationships/hyperlink" Target="https://u.gg/lol/profile/euw1/Ijust8/overview" TargetMode="External"/><Relationship Id="rId4" Type="http://schemas.openxmlformats.org/officeDocument/2006/relationships/hyperlink" Target="https://u.gg/lol/profile/euw1/Y%C3%B6ky%C3%B6peli/overview" TargetMode="External"/><Relationship Id="rId5" Type="http://schemas.openxmlformats.org/officeDocument/2006/relationships/hyperlink" Target="https://u.gg/lol/profile/euw1/Petohiiri/overview" TargetMode="External"/><Relationship Id="rId6" Type="http://schemas.openxmlformats.org/officeDocument/2006/relationships/hyperlink" Target="https://u.gg/lol/profile/euw1/DeadlyConflict/overview" TargetMode="External"/><Relationship Id="rId7" Type="http://schemas.openxmlformats.org/officeDocument/2006/relationships/hyperlink" Target="https://u.gg/lol/profile/euw1/Niss%C3%B8/overview" TargetMode="External"/><Relationship Id="rId8" Type="http://schemas.openxmlformats.org/officeDocument/2006/relationships/hyperlink" Target="https://u.gg/lol/profile/euw1/Oldzuu/overview" TargetMode="External"/><Relationship Id="rId10" Type="http://schemas.openxmlformats.org/officeDocument/2006/relationships/hyperlink" Target="https://leagueoflegends.fandom.com/wiki/Miss%20Fortune/LoL" TargetMode="External"/><Relationship Id="rId12" Type="http://schemas.openxmlformats.org/officeDocument/2006/relationships/hyperlink" Target="https://leagueoflegends.fandom.com/wiki/Jinx/LoL" TargetMode="External"/><Relationship Id="rId14" Type="http://schemas.openxmlformats.org/officeDocument/2006/relationships/hyperlink" Target="https://leagueoflegends.fandom.com/wiki/Vayne/LoL" TargetMode="External"/><Relationship Id="rId16" Type="http://schemas.openxmlformats.org/officeDocument/2006/relationships/hyperlink" Target="https://leagueoflegends.fandom.com/wiki/Ziggs/LoL" TargetMode="External"/><Relationship Id="rId18" Type="http://schemas.openxmlformats.org/officeDocument/2006/relationships/hyperlink" Target="https://leagueoflegends.fandom.com/wiki/Caitlyn/LoL" TargetMode="External"/><Relationship Id="rId20" Type="http://schemas.openxmlformats.org/officeDocument/2006/relationships/hyperlink" Target="https://leagueoflegends.fandom.com/wiki/Ezreal/LoL" TargetMode="External"/><Relationship Id="rId22" Type="http://schemas.openxmlformats.org/officeDocument/2006/relationships/hyperlink" Target="https://leagueoflegends.fandom.com/wiki/Samira/LoL" TargetMode="External"/><Relationship Id="rId24" Type="http://schemas.openxmlformats.org/officeDocument/2006/relationships/hyperlink" Target="https://leagueoflegends.fandom.com/wiki/Vex/LoL" TargetMode="External"/><Relationship Id="rId26" Type="http://schemas.openxmlformats.org/officeDocument/2006/relationships/hyperlink" Target="https://leagueoflegends.fandom.com/wiki/Lux/LoL" TargetMode="External"/><Relationship Id="rId28" Type="http://schemas.openxmlformats.org/officeDocument/2006/relationships/hyperlink" Target="https://leagueoflegends.fandom.com/wiki/Orianna/LoL" TargetMode="External"/><Relationship Id="rId30" Type="http://schemas.openxmlformats.org/officeDocument/2006/relationships/hyperlink" Target="https://leagueoflegends.fandom.com/wiki/Soraka/LoL" TargetMode="External"/><Relationship Id="rId32" Type="http://schemas.openxmlformats.org/officeDocument/2006/relationships/hyperlink" Target="https://leagueoflegends.fandom.com/wiki/Milio/LoL" TargetMode="External"/><Relationship Id="rId34" Type="http://schemas.openxmlformats.org/officeDocument/2006/relationships/hyperlink" Target="https://leagueoflegends.fandom.com/wiki/Ezreal/LoL" TargetMode="External"/><Relationship Id="rId36" Type="http://schemas.openxmlformats.org/officeDocument/2006/relationships/hyperlink" Target="https://leagueoflegends.fandom.com/wiki/Morgana/LoL" TargetMode="External"/><Relationship Id="rId38" Type="http://schemas.openxmlformats.org/officeDocument/2006/relationships/hyperlink" Target="https://leagueoflegends.fandom.com/wiki/Miss%20Fortune/LoL" TargetMode="External"/><Relationship Id="rId40" Type="http://schemas.openxmlformats.org/officeDocument/2006/relationships/hyperlink" Target="https://leagueoflegends.fandom.com/wiki/Teemo/LoL" TargetMode="External"/><Relationship Id="rId42" Type="http://schemas.openxmlformats.org/officeDocument/2006/relationships/hyperlink" Target="https://leagueoflegends.fandom.com/wiki/Tryndamere/LoL" TargetMode="External"/><Relationship Id="rId44" Type="http://schemas.openxmlformats.org/officeDocument/2006/relationships/hyperlink" Target="https://leagueoflegends.fandom.com/wiki/Nasus/LoL" TargetMode="External"/><Relationship Id="rId46" Type="http://schemas.openxmlformats.org/officeDocument/2006/relationships/hyperlink" Target="https://leagueoflegends.fandom.com/wiki/Caitlyn/LoL" TargetMode="External"/><Relationship Id="rId48" Type="http://schemas.openxmlformats.org/officeDocument/2006/relationships/hyperlink" Target="https://leagueoflegends.fandom.com/wiki/Shyvana/LoL" TargetMode="External"/><Relationship Id="rId50" Type="http://schemas.openxmlformats.org/officeDocument/2006/relationships/hyperlink" Target="https://leagueoflegends.fandom.com/wiki/Sivir/LoL" TargetMode="External"/><Relationship Id="rId52" Type="http://schemas.openxmlformats.org/officeDocument/2006/relationships/hyperlink" Target="https://leagueoflegends.fandom.com/wiki/Leona/LoL" TargetMode="External"/><Relationship Id="rId54" Type="http://schemas.openxmlformats.org/officeDocument/2006/relationships/hyperlink" Target="https://leagueoflegends.fandom.com/wiki/Shaco/LoL" TargetMode="External"/><Relationship Id="rId56" Type="http://schemas.openxmlformats.org/officeDocument/2006/relationships/hyperlink" Target="https://leagueoflegends.fandom.com/wiki/Brand/LoL" TargetMode="External"/><Relationship Id="rId58" Type="http://schemas.openxmlformats.org/officeDocument/2006/relationships/hyperlink" Target="https://leagueoflegends.fandom.com/wiki/Ezreal/LoL" TargetMode="External"/><Relationship Id="rId9" Type="http://schemas.openxmlformats.org/officeDocument/2006/relationships/image" Target="../media/image-7-1.20"/><Relationship Id="rId11" Type="http://schemas.openxmlformats.org/officeDocument/2006/relationships/image" Target="../media/image-7-2.20"/><Relationship Id="rId13" Type="http://schemas.openxmlformats.org/officeDocument/2006/relationships/image" Target="../media/image-7-3.20"/><Relationship Id="rId15" Type="http://schemas.openxmlformats.org/officeDocument/2006/relationships/image" Target="../media/image-7-4.20"/><Relationship Id="rId17" Type="http://schemas.openxmlformats.org/officeDocument/2006/relationships/image" Target="../media/image-7-5.20"/><Relationship Id="rId19" Type="http://schemas.openxmlformats.org/officeDocument/2006/relationships/image" Target="../media/image-7-6.20"/><Relationship Id="rId21" Type="http://schemas.openxmlformats.org/officeDocument/2006/relationships/image" Target="../media/image-7-7.20"/><Relationship Id="rId23" Type="http://schemas.openxmlformats.org/officeDocument/2006/relationships/image" Target="../media/image-7-8.20"/><Relationship Id="rId25" Type="http://schemas.openxmlformats.org/officeDocument/2006/relationships/image" Target="../media/image-7-9.20"/><Relationship Id="rId27" Type="http://schemas.openxmlformats.org/officeDocument/2006/relationships/image" Target="../media/image-7-10.20"/><Relationship Id="rId29" Type="http://schemas.openxmlformats.org/officeDocument/2006/relationships/image" Target="../media/image-7-11.20"/><Relationship Id="rId31" Type="http://schemas.openxmlformats.org/officeDocument/2006/relationships/image" Target="../media/image-7-12.20"/><Relationship Id="rId33" Type="http://schemas.openxmlformats.org/officeDocument/2006/relationships/image" Target="../media/image-7-6.20"/><Relationship Id="rId35" Type="http://schemas.openxmlformats.org/officeDocument/2006/relationships/image" Target="../media/image-7-14.20"/><Relationship Id="rId37" Type="http://schemas.openxmlformats.org/officeDocument/2006/relationships/image" Target="../media/image-7-1.20"/><Relationship Id="rId39" Type="http://schemas.openxmlformats.org/officeDocument/2006/relationships/image" Target="../media/image-7-16.20"/><Relationship Id="rId41" Type="http://schemas.openxmlformats.org/officeDocument/2006/relationships/image" Target="../media/image-7-17.20"/><Relationship Id="rId43" Type="http://schemas.openxmlformats.org/officeDocument/2006/relationships/image" Target="../media/image-7-18.20"/><Relationship Id="rId45" Type="http://schemas.openxmlformats.org/officeDocument/2006/relationships/image" Target="../media/image-7-5.20"/><Relationship Id="rId47" Type="http://schemas.openxmlformats.org/officeDocument/2006/relationships/image" Target="../media/image-7-20.20"/><Relationship Id="rId49" Type="http://schemas.openxmlformats.org/officeDocument/2006/relationships/image" Target="../media/image-7-21.20"/><Relationship Id="rId51" Type="http://schemas.openxmlformats.org/officeDocument/2006/relationships/image" Target="../media/image-7-22.20"/><Relationship Id="rId53" Type="http://schemas.openxmlformats.org/officeDocument/2006/relationships/image" Target="../media/image-7-23.20"/><Relationship Id="rId55" Type="http://schemas.openxmlformats.org/officeDocument/2006/relationships/image" Target="../media/image-7-24.20"/><Relationship Id="rId57" Type="http://schemas.openxmlformats.org/officeDocument/2006/relationships/image" Target="../media/image-7-6.20"/><Relationship Id="rId59" Type="http://schemas.openxmlformats.org/officeDocument/2006/relationships/slideLayout" Target="../slideLayouts/slideLayout5.xml"/><Relationship Id="rId60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hyperlink" Target="https://u.gg/lol/profile/euw1/Ascnzn/overview" TargetMode="External"/><Relationship Id="rId2" Type="http://schemas.openxmlformats.org/officeDocument/2006/relationships/hyperlink" Target="https://u.gg/lol/profile/euw1/Kahvikellari/overview" TargetMode="External"/><Relationship Id="rId3" Type="http://schemas.openxmlformats.org/officeDocument/2006/relationships/hyperlink" Target="https://u.gg/lol/profile/euw1/MrKinis/overview" TargetMode="External"/><Relationship Id="rId4" Type="http://schemas.openxmlformats.org/officeDocument/2006/relationships/hyperlink" Target="https://u.gg/lol/profile/euw1/Gungedir/overview" TargetMode="External"/><Relationship Id="rId5" Type="http://schemas.openxmlformats.org/officeDocument/2006/relationships/hyperlink" Target="https://u.gg/lol/profile/euw1/Freezalo/overview" TargetMode="External"/><Relationship Id="rId6" Type="http://schemas.openxmlformats.org/officeDocument/2006/relationships/hyperlink" Target="https://u.gg/lol/profile/euw1/Fayhra/overview" TargetMode="External"/><Relationship Id="rId8" Type="http://schemas.openxmlformats.org/officeDocument/2006/relationships/hyperlink" Target="https://leagueoflegends.fandom.com/wiki/Shen/LoL" TargetMode="External"/><Relationship Id="rId10" Type="http://schemas.openxmlformats.org/officeDocument/2006/relationships/hyperlink" Target="https://leagueoflegends.fandom.com/wiki/Pantheon/LoL" TargetMode="External"/><Relationship Id="rId12" Type="http://schemas.openxmlformats.org/officeDocument/2006/relationships/hyperlink" Target="https://leagueoflegends.fandom.com/wiki/Yone/LoL" TargetMode="External"/><Relationship Id="rId14" Type="http://schemas.openxmlformats.org/officeDocument/2006/relationships/hyperlink" Target="https://leagueoflegends.fandom.com/wiki/Lux/LoL" TargetMode="External"/><Relationship Id="rId16" Type="http://schemas.openxmlformats.org/officeDocument/2006/relationships/hyperlink" Target="https://leagueoflegends.fandom.com/wiki/Zyra/LoL" TargetMode="External"/><Relationship Id="rId18" Type="http://schemas.openxmlformats.org/officeDocument/2006/relationships/hyperlink" Target="https://leagueoflegends.fandom.com/wiki/Sona/LoL" TargetMode="External"/><Relationship Id="rId20" Type="http://schemas.openxmlformats.org/officeDocument/2006/relationships/hyperlink" Target="https://leagueoflegends.fandom.com/wiki/Jhin/LoL" TargetMode="External"/><Relationship Id="rId22" Type="http://schemas.openxmlformats.org/officeDocument/2006/relationships/hyperlink" Target="https://leagueoflegends.fandom.com/wiki/Milio/LoL" TargetMode="External"/><Relationship Id="rId24" Type="http://schemas.openxmlformats.org/officeDocument/2006/relationships/hyperlink" Target="https://leagueoflegends.fandom.com/wiki/Vayne/LoL" TargetMode="External"/><Relationship Id="rId26" Type="http://schemas.openxmlformats.org/officeDocument/2006/relationships/hyperlink" Target="https://leagueoflegends.fandom.com/wiki/Brand/LoL" TargetMode="External"/><Relationship Id="rId28" Type="http://schemas.openxmlformats.org/officeDocument/2006/relationships/hyperlink" Target="https://leagueoflegends.fandom.com/wiki/Jinx/LoL" TargetMode="External"/><Relationship Id="rId30" Type="http://schemas.openxmlformats.org/officeDocument/2006/relationships/hyperlink" Target="https://leagueoflegends.fandom.com/wiki/Jhin/LoL" TargetMode="External"/><Relationship Id="rId32" Type="http://schemas.openxmlformats.org/officeDocument/2006/relationships/hyperlink" Target="https://leagueoflegends.fandom.com/wiki/Ashe/LoL" TargetMode="External"/><Relationship Id="rId34" Type="http://schemas.openxmlformats.org/officeDocument/2006/relationships/hyperlink" Target="https://leagueoflegends.fandom.com/wiki/Master%20Yi/LoL" TargetMode="External"/><Relationship Id="rId36" Type="http://schemas.openxmlformats.org/officeDocument/2006/relationships/hyperlink" Target="https://leagueoflegends.fandom.com/wiki/Rammus/LoL" TargetMode="External"/><Relationship Id="rId38" Type="http://schemas.openxmlformats.org/officeDocument/2006/relationships/hyperlink" Target="https://leagueoflegends.fandom.com/wiki/Briar/LoL" TargetMode="External"/><Relationship Id="rId40" Type="http://schemas.openxmlformats.org/officeDocument/2006/relationships/hyperlink" Target="https://leagueoflegends.fandom.com/wiki/Jax/LoL" TargetMode="External"/><Relationship Id="rId42" Type="http://schemas.openxmlformats.org/officeDocument/2006/relationships/hyperlink" Target="https://leagueoflegends.fandom.com/wiki/Ashe/LoL" TargetMode="External"/><Relationship Id="rId44" Type="http://schemas.openxmlformats.org/officeDocument/2006/relationships/hyperlink" Target="https://leagueoflegends.fandom.com/wiki/Gnar/LoL" TargetMode="External"/><Relationship Id="rId46" Type="http://schemas.openxmlformats.org/officeDocument/2006/relationships/hyperlink" Target="https://leagueoflegends.fandom.com/wiki/Shen/LoL" TargetMode="External"/><Relationship Id="rId48" Type="http://schemas.openxmlformats.org/officeDocument/2006/relationships/hyperlink" Target="https://leagueoflegends.fandom.com/wiki/Lee%20Sin/LoL" TargetMode="External"/><Relationship Id="rId50" Type="http://schemas.openxmlformats.org/officeDocument/2006/relationships/hyperlink" Target="https://leagueoflegends.fandom.com/wiki/Diana/LoL" TargetMode="External"/><Relationship Id="rId52" Type="http://schemas.openxmlformats.org/officeDocument/2006/relationships/hyperlink" Target="https://leagueoflegends.fandom.com/wiki/Lucian/LoL" TargetMode="External"/><Relationship Id="rId54" Type="http://schemas.openxmlformats.org/officeDocument/2006/relationships/hyperlink" Target="https://leagueoflegends.fandom.com/wiki/Urgot/LoL" TargetMode="External"/><Relationship Id="rId56" Type="http://schemas.openxmlformats.org/officeDocument/2006/relationships/hyperlink" Target="https://leagueoflegends.fandom.com/wiki/Orianna/LoL" TargetMode="External"/><Relationship Id="rId58" Type="http://schemas.openxmlformats.org/officeDocument/2006/relationships/hyperlink" Target="https://leagueoflegends.fandom.com/wiki/Xerath/LoL" TargetMode="External"/><Relationship Id="rId60" Type="http://schemas.openxmlformats.org/officeDocument/2006/relationships/hyperlink" Target="https://leagueoflegends.fandom.com/wiki/Heimerdinger/LoL" TargetMode="External"/><Relationship Id="rId62" Type="http://schemas.openxmlformats.org/officeDocument/2006/relationships/hyperlink" Target="https://leagueoflegends.fandom.com/wiki/Maokai/LoL" TargetMode="External"/><Relationship Id="rId64" Type="http://schemas.openxmlformats.org/officeDocument/2006/relationships/hyperlink" Target="https://leagueoflegends.fandom.com/wiki/Lux/LoL" TargetMode="External"/><Relationship Id="rId66" Type="http://schemas.openxmlformats.org/officeDocument/2006/relationships/hyperlink" Target="https://leagueoflegends.fandom.com/wiki/Lissandra/LoL" TargetMode="External"/><Relationship Id="rId68" Type="http://schemas.openxmlformats.org/officeDocument/2006/relationships/hyperlink" Target="https://leagueoflegends.fandom.com/wiki/Vel'Koz/LoL" TargetMode="External"/><Relationship Id="rId7" Type="http://schemas.openxmlformats.org/officeDocument/2006/relationships/image" Target="../media/image-8-1.20"/><Relationship Id="rId9" Type="http://schemas.openxmlformats.org/officeDocument/2006/relationships/image" Target="../media/image-8-2.20"/><Relationship Id="rId11" Type="http://schemas.openxmlformats.org/officeDocument/2006/relationships/image" Target="../media/image-8-3.20"/><Relationship Id="rId13" Type="http://schemas.openxmlformats.org/officeDocument/2006/relationships/image" Target="../media/image-8-4.20"/><Relationship Id="rId15" Type="http://schemas.openxmlformats.org/officeDocument/2006/relationships/image" Target="../media/image-8-5.20"/><Relationship Id="rId17" Type="http://schemas.openxmlformats.org/officeDocument/2006/relationships/image" Target="../media/image-8-6.20"/><Relationship Id="rId19" Type="http://schemas.openxmlformats.org/officeDocument/2006/relationships/image" Target="../media/image-8-7.20"/><Relationship Id="rId21" Type="http://schemas.openxmlformats.org/officeDocument/2006/relationships/image" Target="../media/image-8-8.20"/><Relationship Id="rId23" Type="http://schemas.openxmlformats.org/officeDocument/2006/relationships/image" Target="../media/image-8-9.20"/><Relationship Id="rId25" Type="http://schemas.openxmlformats.org/officeDocument/2006/relationships/image" Target="../media/image-8-10.20"/><Relationship Id="rId27" Type="http://schemas.openxmlformats.org/officeDocument/2006/relationships/image" Target="../media/image-8-11.20"/><Relationship Id="rId29" Type="http://schemas.openxmlformats.org/officeDocument/2006/relationships/image" Target="../media/image-8-7.20"/><Relationship Id="rId31" Type="http://schemas.openxmlformats.org/officeDocument/2006/relationships/image" Target="../media/image-8-13.20"/><Relationship Id="rId33" Type="http://schemas.openxmlformats.org/officeDocument/2006/relationships/image" Target="../media/image-8-14.20"/><Relationship Id="rId35" Type="http://schemas.openxmlformats.org/officeDocument/2006/relationships/image" Target="../media/image-8-15.20"/><Relationship Id="rId37" Type="http://schemas.openxmlformats.org/officeDocument/2006/relationships/image" Target="../media/image-8-16.20"/><Relationship Id="rId39" Type="http://schemas.openxmlformats.org/officeDocument/2006/relationships/image" Target="../media/image-8-17.20"/><Relationship Id="rId41" Type="http://schemas.openxmlformats.org/officeDocument/2006/relationships/image" Target="../media/image-8-13.20"/><Relationship Id="rId43" Type="http://schemas.openxmlformats.org/officeDocument/2006/relationships/image" Target="../media/image-8-19.20"/><Relationship Id="rId45" Type="http://schemas.openxmlformats.org/officeDocument/2006/relationships/image" Target="../media/image-8-1.20"/><Relationship Id="rId47" Type="http://schemas.openxmlformats.org/officeDocument/2006/relationships/image" Target="../media/image-8-21.20"/><Relationship Id="rId49" Type="http://schemas.openxmlformats.org/officeDocument/2006/relationships/image" Target="../media/image-8-22.20"/><Relationship Id="rId51" Type="http://schemas.openxmlformats.org/officeDocument/2006/relationships/image" Target="../media/image-8-23.20"/><Relationship Id="rId53" Type="http://schemas.openxmlformats.org/officeDocument/2006/relationships/image" Target="../media/image-8-24.20"/><Relationship Id="rId55" Type="http://schemas.openxmlformats.org/officeDocument/2006/relationships/image" Target="../media/image-8-25.20"/><Relationship Id="rId57" Type="http://schemas.openxmlformats.org/officeDocument/2006/relationships/image" Target="../media/image-8-26.20"/><Relationship Id="rId59" Type="http://schemas.openxmlformats.org/officeDocument/2006/relationships/image" Target="../media/image-8-27.20"/><Relationship Id="rId61" Type="http://schemas.openxmlformats.org/officeDocument/2006/relationships/image" Target="../media/image-8-28.20"/><Relationship Id="rId63" Type="http://schemas.openxmlformats.org/officeDocument/2006/relationships/image" Target="../media/image-8-4.20"/><Relationship Id="rId65" Type="http://schemas.openxmlformats.org/officeDocument/2006/relationships/image" Target="../media/image-8-30.20"/><Relationship Id="rId67" Type="http://schemas.openxmlformats.org/officeDocument/2006/relationships/image" Target="../media/image-8-31.20"/><Relationship Id="rId69" Type="http://schemas.openxmlformats.org/officeDocument/2006/relationships/slideLayout" Target="../slideLayouts/slideLayout5.xml"/><Relationship Id="rId70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hyperlink" Target="https://u.gg/lol/profile/euw1/Slajser/overview" TargetMode="External"/><Relationship Id="rId2" Type="http://schemas.openxmlformats.org/officeDocument/2006/relationships/hyperlink" Target="https://u.gg/lol/profile/euw1/Godkin/overview" TargetMode="External"/><Relationship Id="rId3" Type="http://schemas.openxmlformats.org/officeDocument/2006/relationships/hyperlink" Target="https://u.gg/lol/profile/euw1/Rumaru/overview" TargetMode="External"/><Relationship Id="rId4" Type="http://schemas.openxmlformats.org/officeDocument/2006/relationships/hyperlink" Target="https://u.gg/lol/profile/euw1/Confusius%20IV/overview" TargetMode="External"/><Relationship Id="rId5" Type="http://schemas.openxmlformats.org/officeDocument/2006/relationships/hyperlink" Target="https://u.gg/lol/profile/euw1/raastock/overview" TargetMode="External"/><Relationship Id="rId6" Type="http://schemas.openxmlformats.org/officeDocument/2006/relationships/hyperlink" Target="https://u.gg/lol/profile/euw1/Lukedensjuke/overview" TargetMode="External"/><Relationship Id="rId8" Type="http://schemas.openxmlformats.org/officeDocument/2006/relationships/hyperlink" Target="https://leagueoflegends.fandom.com/wiki/Kog'Maw/LoL" TargetMode="External"/><Relationship Id="rId10" Type="http://schemas.openxmlformats.org/officeDocument/2006/relationships/hyperlink" Target="https://leagueoflegends.fandom.com/wiki/Tristana/LoL" TargetMode="External"/><Relationship Id="rId12" Type="http://schemas.openxmlformats.org/officeDocument/2006/relationships/hyperlink" Target="https://leagueoflegends.fandom.com/wiki/Nilah/LoL" TargetMode="External"/><Relationship Id="rId14" Type="http://schemas.openxmlformats.org/officeDocument/2006/relationships/hyperlink" Target="https://leagueoflegends.fandom.com/wiki/Samira/LoL" TargetMode="External"/><Relationship Id="rId16" Type="http://schemas.openxmlformats.org/officeDocument/2006/relationships/hyperlink" Target="https://leagueoflegends.fandom.com/wiki/Lucian/LoL" TargetMode="External"/><Relationship Id="rId18" Type="http://schemas.openxmlformats.org/officeDocument/2006/relationships/hyperlink" Target="https://leagueoflegends.fandom.com/wiki/Ziggs/LoL" TargetMode="External"/><Relationship Id="rId20" Type="http://schemas.openxmlformats.org/officeDocument/2006/relationships/hyperlink" Target="https://leagueoflegends.fandom.com/wiki/Xayah/LoL" TargetMode="External"/><Relationship Id="rId22" Type="http://schemas.openxmlformats.org/officeDocument/2006/relationships/hyperlink" Target="https://leagueoflegends.fandom.com/wiki/Kled/LoL" TargetMode="External"/><Relationship Id="rId24" Type="http://schemas.openxmlformats.org/officeDocument/2006/relationships/hyperlink" Target="https://leagueoflegends.fandom.com/wiki/Gnar/LoL" TargetMode="External"/><Relationship Id="rId26" Type="http://schemas.openxmlformats.org/officeDocument/2006/relationships/hyperlink" Target="https://leagueoflegends.fandom.com/wiki/Garen/LoL" TargetMode="External"/><Relationship Id="rId28" Type="http://schemas.openxmlformats.org/officeDocument/2006/relationships/hyperlink" Target="https://leagueoflegends.fandom.com/wiki/Kayle/LoL" TargetMode="External"/><Relationship Id="rId30" Type="http://schemas.openxmlformats.org/officeDocument/2006/relationships/hyperlink" Target="https://leagueoflegends.fandom.com/wiki/Ornn/LoL" TargetMode="External"/><Relationship Id="rId32" Type="http://schemas.openxmlformats.org/officeDocument/2006/relationships/hyperlink" Target="https://leagueoflegends.fandom.com/wiki/Renekton/LoL" TargetMode="External"/><Relationship Id="rId34" Type="http://schemas.openxmlformats.org/officeDocument/2006/relationships/hyperlink" Target="https://leagueoflegends.fandom.com/wiki/Camille/LoL" TargetMode="External"/><Relationship Id="rId36" Type="http://schemas.openxmlformats.org/officeDocument/2006/relationships/hyperlink" Target="https://leagueoflegends.fandom.com/wiki/Fizz/LoL" TargetMode="External"/><Relationship Id="rId38" Type="http://schemas.openxmlformats.org/officeDocument/2006/relationships/hyperlink" Target="https://leagueoflegends.fandom.com/wiki/Sylas/LoL" TargetMode="External"/><Relationship Id="rId40" Type="http://schemas.openxmlformats.org/officeDocument/2006/relationships/hyperlink" Target="https://leagueoflegends.fandom.com/wiki/Naafiri/LoL" TargetMode="External"/><Relationship Id="rId42" Type="http://schemas.openxmlformats.org/officeDocument/2006/relationships/hyperlink" Target="https://leagueoflegends.fandom.com/wiki/Syndra/LoL" TargetMode="External"/><Relationship Id="rId44" Type="http://schemas.openxmlformats.org/officeDocument/2006/relationships/hyperlink" Target="https://leagueoflegends.fandom.com/wiki/Vex/LoL" TargetMode="External"/><Relationship Id="rId46" Type="http://schemas.openxmlformats.org/officeDocument/2006/relationships/hyperlink" Target="https://leagueoflegends.fandom.com/wiki/Nasus/LoL" TargetMode="External"/><Relationship Id="rId48" Type="http://schemas.openxmlformats.org/officeDocument/2006/relationships/hyperlink" Target="https://leagueoflegends.fandom.com/wiki/Shyvana/LoL" TargetMode="External"/><Relationship Id="rId50" Type="http://schemas.openxmlformats.org/officeDocument/2006/relationships/hyperlink" Target="https://leagueoflegends.fandom.com/wiki/Viego/LoL" TargetMode="External"/><Relationship Id="rId52" Type="http://schemas.openxmlformats.org/officeDocument/2006/relationships/hyperlink" Target="https://leagueoflegends.fandom.com/wiki/Ivern/LoL" TargetMode="External"/><Relationship Id="rId54" Type="http://schemas.openxmlformats.org/officeDocument/2006/relationships/hyperlink" Target="https://leagueoflegends.fandom.com/wiki/Pantheon/LoL" TargetMode="External"/><Relationship Id="rId56" Type="http://schemas.openxmlformats.org/officeDocument/2006/relationships/hyperlink" Target="https://leagueoflegends.fandom.com/wiki/Shaco/LoL" TargetMode="External"/><Relationship Id="rId58" Type="http://schemas.openxmlformats.org/officeDocument/2006/relationships/hyperlink" Target="https://leagueoflegends.fandom.com/wiki/Sett/LoL" TargetMode="External"/><Relationship Id="rId60" Type="http://schemas.openxmlformats.org/officeDocument/2006/relationships/hyperlink" Target="https://leagueoflegends.fandom.com/wiki/Trundle/LoL" TargetMode="External"/><Relationship Id="rId62" Type="http://schemas.openxmlformats.org/officeDocument/2006/relationships/hyperlink" Target="https://leagueoflegends.fandom.com/wiki/Wukong/LoL" TargetMode="External"/><Relationship Id="rId64" Type="http://schemas.openxmlformats.org/officeDocument/2006/relationships/hyperlink" Target="https://leagueoflegends.fandom.com/wiki/Shaco/LoL" TargetMode="External"/><Relationship Id="rId66" Type="http://schemas.openxmlformats.org/officeDocument/2006/relationships/hyperlink" Target="https://leagueoflegends.fandom.com/wiki/Briar/LoL" TargetMode="External"/><Relationship Id="rId68" Type="http://schemas.openxmlformats.org/officeDocument/2006/relationships/hyperlink" Target="https://leagueoflegends.fandom.com/wiki/Yorick/LoL" TargetMode="External"/><Relationship Id="rId70" Type="http://schemas.openxmlformats.org/officeDocument/2006/relationships/hyperlink" Target="https://leagueoflegends.fandom.com/wiki/Shen/LoL" TargetMode="External"/><Relationship Id="rId72" Type="http://schemas.openxmlformats.org/officeDocument/2006/relationships/hyperlink" Target="https://leagueoflegends.fandom.com/wiki/Maokai/LoL" TargetMode="External"/><Relationship Id="rId74" Type="http://schemas.openxmlformats.org/officeDocument/2006/relationships/hyperlink" Target="https://leagueoflegends.fandom.com/wiki/Trundle/LoL" TargetMode="External"/><Relationship Id="rId76" Type="http://schemas.openxmlformats.org/officeDocument/2006/relationships/hyperlink" Target="https://leagueoflegends.fandom.com/wiki/Thresh/LoL" TargetMode="External"/><Relationship Id="rId7" Type="http://schemas.openxmlformats.org/officeDocument/2006/relationships/image" Target="../media/image-9-1.20"/><Relationship Id="rId9" Type="http://schemas.openxmlformats.org/officeDocument/2006/relationships/image" Target="../media/image-9-2.20"/><Relationship Id="rId11" Type="http://schemas.openxmlformats.org/officeDocument/2006/relationships/image" Target="../media/image-9-3.20"/><Relationship Id="rId13" Type="http://schemas.openxmlformats.org/officeDocument/2006/relationships/image" Target="../media/image-9-4.20"/><Relationship Id="rId15" Type="http://schemas.openxmlformats.org/officeDocument/2006/relationships/image" Target="../media/image-9-5.20"/><Relationship Id="rId17" Type="http://schemas.openxmlformats.org/officeDocument/2006/relationships/image" Target="../media/image-9-6.20"/><Relationship Id="rId19" Type="http://schemas.openxmlformats.org/officeDocument/2006/relationships/image" Target="../media/image-9-7.20"/><Relationship Id="rId21" Type="http://schemas.openxmlformats.org/officeDocument/2006/relationships/image" Target="../media/image-9-8.20"/><Relationship Id="rId23" Type="http://schemas.openxmlformats.org/officeDocument/2006/relationships/image" Target="../media/image-9-9.20"/><Relationship Id="rId25" Type="http://schemas.openxmlformats.org/officeDocument/2006/relationships/image" Target="../media/image-9-10.20"/><Relationship Id="rId27" Type="http://schemas.openxmlformats.org/officeDocument/2006/relationships/image" Target="../media/image-9-11.20"/><Relationship Id="rId29" Type="http://schemas.openxmlformats.org/officeDocument/2006/relationships/image" Target="../media/image-9-12.20"/><Relationship Id="rId31" Type="http://schemas.openxmlformats.org/officeDocument/2006/relationships/image" Target="../media/image-9-13.20"/><Relationship Id="rId33" Type="http://schemas.openxmlformats.org/officeDocument/2006/relationships/image" Target="../media/image-9-14.20"/><Relationship Id="rId35" Type="http://schemas.openxmlformats.org/officeDocument/2006/relationships/image" Target="../media/image-9-15.20"/><Relationship Id="rId37" Type="http://schemas.openxmlformats.org/officeDocument/2006/relationships/image" Target="../media/image-9-16.20"/><Relationship Id="rId39" Type="http://schemas.openxmlformats.org/officeDocument/2006/relationships/image" Target="../media/image-9-17.20"/><Relationship Id="rId41" Type="http://schemas.openxmlformats.org/officeDocument/2006/relationships/image" Target="../media/image-9-18.20"/><Relationship Id="rId43" Type="http://schemas.openxmlformats.org/officeDocument/2006/relationships/image" Target="../media/image-9-19.20"/><Relationship Id="rId45" Type="http://schemas.openxmlformats.org/officeDocument/2006/relationships/image" Target="../media/image-9-20.20"/><Relationship Id="rId47" Type="http://schemas.openxmlformats.org/officeDocument/2006/relationships/image" Target="../media/image-9-21.20"/><Relationship Id="rId49" Type="http://schemas.openxmlformats.org/officeDocument/2006/relationships/image" Target="../media/image-9-22.20"/><Relationship Id="rId51" Type="http://schemas.openxmlformats.org/officeDocument/2006/relationships/image" Target="../media/image-9-23.20"/><Relationship Id="rId53" Type="http://schemas.openxmlformats.org/officeDocument/2006/relationships/image" Target="../media/image-9-24.20"/><Relationship Id="rId55" Type="http://schemas.openxmlformats.org/officeDocument/2006/relationships/image" Target="../media/image-9-25.20"/><Relationship Id="rId57" Type="http://schemas.openxmlformats.org/officeDocument/2006/relationships/image" Target="../media/image-9-26.20"/><Relationship Id="rId59" Type="http://schemas.openxmlformats.org/officeDocument/2006/relationships/image" Target="../media/image-9-27.20"/><Relationship Id="rId61" Type="http://schemas.openxmlformats.org/officeDocument/2006/relationships/image" Target="../media/image-9-28.20"/><Relationship Id="rId63" Type="http://schemas.openxmlformats.org/officeDocument/2006/relationships/image" Target="../media/image-9-25.20"/><Relationship Id="rId65" Type="http://schemas.openxmlformats.org/officeDocument/2006/relationships/image" Target="../media/image-9-30.20"/><Relationship Id="rId67" Type="http://schemas.openxmlformats.org/officeDocument/2006/relationships/image" Target="../media/image-9-31.20"/><Relationship Id="rId69" Type="http://schemas.openxmlformats.org/officeDocument/2006/relationships/image" Target="../media/image-9-32.20"/><Relationship Id="rId71" Type="http://schemas.openxmlformats.org/officeDocument/2006/relationships/image" Target="../media/image-9-33.20"/><Relationship Id="rId73" Type="http://schemas.openxmlformats.org/officeDocument/2006/relationships/image" Target="../media/image-9-27.20"/><Relationship Id="rId75" Type="http://schemas.openxmlformats.org/officeDocument/2006/relationships/image" Target="../media/image-9-35.20"/><Relationship Id="rId77" Type="http://schemas.openxmlformats.org/officeDocument/2006/relationships/slideLayout" Target="../slideLayouts/slideLayout5.xml"/><Relationship Id="rId7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404040"/>
                </a:solidFill>
              </a:rPr>
              <a:t>Innofeeders</a:t>
            </a:r>
            <a:endParaRPr lang="en-US" dirty="0"/>
          </a:p>
        </p:txBody>
      </p:sp>
      <p:sp>
        <p:nvSpPr>
          <p:cNvPr id="4" name="Text 2"/>
          <p:cNvSpPr/>
          <p:nvPr>
            <p:ph idx="103" type="body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Muffansi (Top 40.00%): S12 Bronze. Tristana (1), Volibear (1), Ornn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Coppér: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Apustaja Suppi: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Juuson Päärynä: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Merilien: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Kineto: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pic>
        <p:nvPicPr>
          <p:cNvPr id="5" name="Image 0" descr="https://static.wikia.nocookie.net/leagueoflegends/images/0/08/Tristana_OriginalSquare.png/revision/latest/scale-to-width-down/20?cb=20150402221501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1389888"/>
            <a:ext cx="365760" cy="365760"/>
          </a:xfrm>
          <a:prstGeom prst="rect">
            <a:avLst/>
          </a:prstGeom>
        </p:spPr>
      </p:pic>
      <p:pic>
        <p:nvPicPr>
          <p:cNvPr id="6" name="Image 1" descr="https://static.wikia.nocookie.net/leagueoflegends/images/6/6d/Volibear_OriginalSquare.png/revision/latest/scale-to-width-down/20?cb=20200512204952">
            <a:hlinkClick r:id="rId10" tooltip="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4332" y="1389888"/>
            <a:ext cx="365760" cy="365760"/>
          </a:xfrm>
          <a:prstGeom prst="rect">
            <a:avLst/>
          </a:prstGeom>
        </p:spPr>
      </p:pic>
      <p:pic>
        <p:nvPicPr>
          <p:cNvPr id="7" name="Image 2" descr="https://static.wikia.nocookie.net/leagueoflegends/images/c/ca/Ornn_OriginalSquare.png/revision/latest/scale-to-width-down/20?cb=20170819003104">
            <a:hlinkClick r:id="rId12" tooltip="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84664" y="1389888"/>
            <a:ext cx="365760" cy="365760"/>
          </a:xfrm>
          <a:prstGeom prst="rect">
            <a:avLst/>
          </a:prstGeom>
        </p:spPr>
      </p:pic>
      <p:pic>
        <p:nvPicPr>
          <p:cNvPr id="8" name="Image 3" descr="https://static.wikia.nocookie.net/leagueoflegends/images/7/72/Miss_Fortune_OriginalSquare.png/revision/latest/scale-to-width-down/20?cb=20221122021718">
            <a:hlinkClick r:id="rId14" tooltip="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54996" y="1389888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>
            <p:ph idx="102" type="title" hasCustomPrompt="1"/>
          </p:nvPr>
        </p:nvSpPr>
        <p:spPr>
          <a:xfrm>
            <a:off x="0" y="82296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You!</a:t>
            </a:r>
            <a:endParaRPr lang="en-US" sz="6000" dirty="0"/>
          </a:p>
        </p:txBody>
      </p:sp>
      <p:sp>
        <p:nvSpPr>
          <p:cNvPr id="4" name="Text 1"/>
          <p:cNvSpPr/>
          <p:nvPr>
            <p:ph idx="103" type="body" hasCustomPrompt="1"/>
          </p:nvPr>
        </p:nvSpPr>
        <p:spPr>
          <a:xfrm>
            <a:off x="0" y="5897880"/>
            <a:ext cx="121920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404040"/>
                </a:solidFill>
              </a:rPr>
              <a:t>Netlight</a:t>
            </a:r>
            <a:endParaRPr lang="en-US" dirty="0"/>
          </a:p>
        </p:txBody>
      </p:sp>
      <p:sp>
        <p:nvSpPr>
          <p:cNvPr id="4" name="Text 2"/>
          <p:cNvSpPr/>
          <p:nvPr>
            <p:ph idx="103" type="body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Captain Sehteri (Mid 81.43%): Emerald 4. Twisted Fate (62), Syndra (51), Orianna (42)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HugoJiss (Top 80.58%): Gold 2. K'Sante (37), Camille (29), Rumble (18)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Kivihirviö (Support 74.44%): Gold 3. Bard (28), Poppy (22), Senna (19)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opstii (ADC 98.02%): Silver 1. Jinx (198), Miss Fortune (83), Ashe (10)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Isojalka (Support 56.36%): Bronze 2. Ezreal (12), Braum (11), Brand (9)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Dolfiini (Jungle 91.43%): Iron 1. Shyvana (14), Rammus (7), Warwick (6)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7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rfftgjf: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pic>
        <p:nvPicPr>
          <p:cNvPr id="5" name="Image 0" descr="https://static.wikia.nocookie.net/leagueoflegends/images/2/2e/Twisted_Fate_OriginalSquare.png/revision/latest/scale-to-width-down/20?cb=20150402221634">
            <a:hlinkClick r:id="rId9" tooltip="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0" y="1389888"/>
            <a:ext cx="365760" cy="365760"/>
          </a:xfrm>
          <a:prstGeom prst="rect">
            <a:avLst/>
          </a:prstGeom>
        </p:spPr>
      </p:pic>
      <p:pic>
        <p:nvPicPr>
          <p:cNvPr id="6" name="Image 1" descr="https://static.wikia.nocookie.net/leagueoflegends/images/d/de/Syndra_OriginalSquare.png/revision/latest/scale-to-width-down/20?cb=20160526213755">
            <a:hlinkClick r:id="rId11" tooltip="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4332" y="1389888"/>
            <a:ext cx="365760" cy="365760"/>
          </a:xfrm>
          <a:prstGeom prst="rect">
            <a:avLst/>
          </a:prstGeom>
        </p:spPr>
      </p:pic>
      <p:pic>
        <p:nvPicPr>
          <p:cNvPr id="7" name="Image 2" descr="https://static.wikia.nocookie.net/leagueoflegends/images/7/70/Orianna_OriginalSquare.png/revision/latest/scale-to-width-down/20?cb=20150402220803">
            <a:hlinkClick r:id="rId13" tooltip="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84664" y="1389888"/>
            <a:ext cx="365760" cy="365760"/>
          </a:xfrm>
          <a:prstGeom prst="rect">
            <a:avLst/>
          </a:prstGeom>
        </p:spPr>
      </p:pic>
      <p:pic>
        <p:nvPicPr>
          <p:cNvPr id="8" name="Image 3" descr="https://static.wikia.nocookie.net/leagueoflegends/images/d/de/Jayce_OriginalSquare.png/revision/latest/scale-to-width-down/20?cb=20221122020558">
            <a:hlinkClick r:id="rId15" tooltip="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54996" y="1389888"/>
            <a:ext cx="365760" cy="365760"/>
          </a:xfrm>
          <a:prstGeom prst="rect">
            <a:avLst/>
          </a:prstGeom>
        </p:spPr>
      </p:pic>
      <p:pic>
        <p:nvPicPr>
          <p:cNvPr id="9" name="Image 4" descr="https://static.wikia.nocookie.net/leagueoflegends/images/0/0e/Anivia_OriginalSquare.png/revision/latest/scale-to-width-down/20?cb=20151218185051">
            <a:hlinkClick r:id="rId17" tooltip="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25328" y="1389888"/>
            <a:ext cx="365760" cy="365760"/>
          </a:xfrm>
          <a:prstGeom prst="rect">
            <a:avLst/>
          </a:prstGeom>
        </p:spPr>
      </p:pic>
      <p:pic>
        <p:nvPicPr>
          <p:cNvPr id="10" name="Image 5" descr="https://static.wikia.nocookie.net/leagueoflegends/images/9/94/Kassadin_OriginalSquare.png/revision/latest/scale-to-width-down/20?cb=20220318162058">
            <a:hlinkClick r:id="rId19" tooltip="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95660" y="1389888"/>
            <a:ext cx="365760" cy="365760"/>
          </a:xfrm>
          <a:prstGeom prst="rect">
            <a:avLst/>
          </a:prstGeom>
        </p:spPr>
      </p:pic>
      <p:pic>
        <p:nvPicPr>
          <p:cNvPr id="11" name="Image 6" descr="https://static.wikia.nocookie.net/leagueoflegends/images/c/cf/Xerath_OriginalSquare.png/revision/latest/scale-to-width-down/20?cb=20150402222520">
            <a:hlinkClick r:id="rId21" tooltip="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365992" y="1389888"/>
            <a:ext cx="365760" cy="365760"/>
          </a:xfrm>
          <a:prstGeom prst="rect">
            <a:avLst/>
          </a:prstGeom>
        </p:spPr>
      </p:pic>
      <p:pic>
        <p:nvPicPr>
          <p:cNvPr id="12" name="Image 7" descr="https://static.wikia.nocookie.net/leagueoflegends/images/5/57/K%27Sante_OriginalSquare.png/revision/latest/scale-to-width-down/20?cb=20221020203752">
            <a:hlinkClick r:id="rId23" tooltip="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44000" y="1760220"/>
            <a:ext cx="365760" cy="365760"/>
          </a:xfrm>
          <a:prstGeom prst="rect">
            <a:avLst/>
          </a:prstGeom>
        </p:spPr>
      </p:pic>
      <p:pic>
        <p:nvPicPr>
          <p:cNvPr id="13" name="Image 8" descr="https://static.wikia.nocookie.net/leagueoflegends/images/0/0d/Camille_OriginalSquare.png/revision/latest/scale-to-width-down/20?cb=20170217185322">
            <a:hlinkClick r:id="rId25" tooltip="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514332" y="1760220"/>
            <a:ext cx="365760" cy="365760"/>
          </a:xfrm>
          <a:prstGeom prst="rect">
            <a:avLst/>
          </a:prstGeom>
        </p:spPr>
      </p:pic>
      <p:pic>
        <p:nvPicPr>
          <p:cNvPr id="14" name="Image 9" descr="https://static.wikia.nocookie.net/leagueoflegends/images/b/be/Rumble_OriginalSquare.png/revision/latest/scale-to-width-down/20?cb=20150402220909">
            <a:hlinkClick r:id="rId27" tooltip="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884664" y="1760220"/>
            <a:ext cx="365760" cy="365760"/>
          </a:xfrm>
          <a:prstGeom prst="rect">
            <a:avLst/>
          </a:prstGeom>
        </p:spPr>
      </p:pic>
      <p:pic>
        <p:nvPicPr>
          <p:cNvPr id="15" name="Image 10" descr="https://static.wikia.nocookie.net/leagueoflegends/images/1/15/Aatrox_OriginalSquare.png/revision/latest/scale-to-width-down/20?cb=20180612203801">
            <a:hlinkClick r:id="rId29" tooltip="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254996" y="1760220"/>
            <a:ext cx="365760" cy="365760"/>
          </a:xfrm>
          <a:prstGeom prst="rect">
            <a:avLst/>
          </a:prstGeom>
        </p:spPr>
      </p:pic>
      <p:pic>
        <p:nvPicPr>
          <p:cNvPr id="16" name="Image 11" descr="https://static.wikia.nocookie.net/leagueoflegends/images/0/06/Vex_OriginalSquare.png/revision/latest/scale-to-width-down/20?cb=20220330171954">
            <a:hlinkClick r:id="rId31" tooltip="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625328" y="1760220"/>
            <a:ext cx="365760" cy="365760"/>
          </a:xfrm>
          <a:prstGeom prst="rect">
            <a:avLst/>
          </a:prstGeom>
        </p:spPr>
      </p:pic>
      <p:pic>
        <p:nvPicPr>
          <p:cNvPr id="17" name="Image 12" descr="https://static.wikia.nocookie.net/leagueoflegends/images/f/f5/Jax_OriginalSquare.png/revision/latest/scale-to-width-down/20?cb=20230926225838">
            <a:hlinkClick r:id="rId33" tooltip=""/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995660" y="1760220"/>
            <a:ext cx="365760" cy="365760"/>
          </a:xfrm>
          <a:prstGeom prst="rect">
            <a:avLst/>
          </a:prstGeom>
        </p:spPr>
      </p:pic>
      <p:pic>
        <p:nvPicPr>
          <p:cNvPr id="18" name="Image 13" descr="https://static.wikia.nocookie.net/leagueoflegends/images/f/f6/Briar_OriginalSquare.png/revision/latest/scale-to-width-down/20?cb=20230904203032">
            <a:hlinkClick r:id="rId35" tooltip=""/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1365992" y="1760220"/>
            <a:ext cx="365760" cy="365760"/>
          </a:xfrm>
          <a:prstGeom prst="rect">
            <a:avLst/>
          </a:prstGeom>
        </p:spPr>
      </p:pic>
      <p:pic>
        <p:nvPicPr>
          <p:cNvPr id="19" name="Image 14" descr="https://static.wikia.nocookie.net/leagueoflegends/images/3/37/Bard_OriginalSquare.png/revision/latest/scale-to-width-down/20?cb=20150402215420">
            <a:hlinkClick r:id="rId37" tooltip="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144000" y="2130552"/>
            <a:ext cx="365760" cy="365760"/>
          </a:xfrm>
          <a:prstGeom prst="rect">
            <a:avLst/>
          </a:prstGeom>
        </p:spPr>
      </p:pic>
      <p:pic>
        <p:nvPicPr>
          <p:cNvPr id="20" name="Image 15" descr="https://static.wikia.nocookie.net/leagueoflegends/images/2/28/Poppy_OriginalSquare.png/revision/latest/scale-to-width-down/20?cb=20151124204455">
            <a:hlinkClick r:id="rId39" tooltip=""/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514332" y="2130552"/>
            <a:ext cx="365760" cy="365760"/>
          </a:xfrm>
          <a:prstGeom prst="rect">
            <a:avLst/>
          </a:prstGeom>
        </p:spPr>
      </p:pic>
      <p:pic>
        <p:nvPicPr>
          <p:cNvPr id="21" name="Image 16" descr="https://static.wikia.nocookie.net/leagueoflegends/images/1/1c/Senna_OriginalSquare.png/revision/latest/scale-to-width-down/20?cb=20191030041312">
            <a:hlinkClick r:id="rId41" tooltip=""/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9884664" y="2130552"/>
            <a:ext cx="365760" cy="365760"/>
          </a:xfrm>
          <a:prstGeom prst="rect">
            <a:avLst/>
          </a:prstGeom>
        </p:spPr>
      </p:pic>
      <p:pic>
        <p:nvPicPr>
          <p:cNvPr id="22" name="Image 17" descr="https://static.wikia.nocookie.net/leagueoflegends/images/7/79/Morgana_OriginalSquare.png/revision/latest/scale-to-width-down/20?cb=20190226165233">
            <a:hlinkClick r:id="rId43" tooltip=""/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0254996" y="2130552"/>
            <a:ext cx="365760" cy="365760"/>
          </a:xfrm>
          <a:prstGeom prst="rect">
            <a:avLst/>
          </a:prstGeom>
        </p:spPr>
      </p:pic>
      <p:pic>
        <p:nvPicPr>
          <p:cNvPr id="23" name="Image 18" descr="https://static.wikia.nocookie.net/leagueoflegends/images/f/f7/Karma_OriginalSquare.png/revision/latest/scale-to-width-down/20?cb=20150402220251">
            <a:hlinkClick r:id="rId45" tooltip=""/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0625328" y="2130552"/>
            <a:ext cx="365760" cy="365760"/>
          </a:xfrm>
          <a:prstGeom prst="rect">
            <a:avLst/>
          </a:prstGeom>
        </p:spPr>
      </p:pic>
      <p:pic>
        <p:nvPicPr>
          <p:cNvPr id="24" name="Image 19" descr="https://static.wikia.nocookie.net/leagueoflegends/images/b/bf/Lux_OriginalSquare.png/revision/latest/scale-to-width-down/20?cb=20150402220552">
            <a:hlinkClick r:id="rId47" tooltip=""/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0995660" y="2130552"/>
            <a:ext cx="365760" cy="365760"/>
          </a:xfrm>
          <a:prstGeom prst="rect">
            <a:avLst/>
          </a:prstGeom>
        </p:spPr>
      </p:pic>
      <p:pic>
        <p:nvPicPr>
          <p:cNvPr id="25" name="Image 20" descr="https://static.wikia.nocookie.net/leagueoflegends/images/a/ac/Blitzcrank_OriginalSquare.png/revision/latest/scale-to-width-down/20?cb=20150402215457">
            <a:hlinkClick r:id="rId49" tooltip=""/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1365992" y="2130552"/>
            <a:ext cx="365760" cy="365760"/>
          </a:xfrm>
          <a:prstGeom prst="rect">
            <a:avLst/>
          </a:prstGeom>
        </p:spPr>
      </p:pic>
      <p:pic>
        <p:nvPicPr>
          <p:cNvPr id="26" name="Image 21" descr="https://static.wikia.nocookie.net/leagueoflegends/images/6/65/Jinx_OriginalSquare.png/revision/latest/scale-to-width-down/20?cb=20160417011945">
            <a:hlinkClick r:id="rId51" tooltip=""/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9144000" y="2500884"/>
            <a:ext cx="365760" cy="365760"/>
          </a:xfrm>
          <a:prstGeom prst="rect">
            <a:avLst/>
          </a:prstGeom>
        </p:spPr>
      </p:pic>
      <p:pic>
        <p:nvPicPr>
          <p:cNvPr id="27" name="Image 22" descr="https://static.wikia.nocookie.net/leagueoflegends/images/7/72/Miss_Fortune_OriginalSquare.png/revision/latest/scale-to-width-down/20?cb=20221122021718">
            <a:hlinkClick r:id="rId53" tooltip=""/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9514332" y="2500884"/>
            <a:ext cx="365760" cy="365760"/>
          </a:xfrm>
          <a:prstGeom prst="rect">
            <a:avLst/>
          </a:prstGeom>
        </p:spPr>
      </p:pic>
      <p:pic>
        <p:nvPicPr>
          <p:cNvPr id="28" name="Image 23" descr="https://static.wikia.nocookie.net/leagueoflegends/images/7/7e/Ashe_OriginalSquare.png/revision/latest/scale-to-width-down/20?cb=20150402215403">
            <a:hlinkClick r:id="rId55" tooltip=""/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9884664" y="2500884"/>
            <a:ext cx="365760" cy="365760"/>
          </a:xfrm>
          <a:prstGeom prst="rect">
            <a:avLst/>
          </a:prstGeom>
        </p:spPr>
      </p:pic>
      <p:pic>
        <p:nvPicPr>
          <p:cNvPr id="29" name="Image 24" descr="https://static.wikia.nocookie.net/leagueoflegends/images/b/ba/Leona_OriginalSquare.png/revision/latest/scale-to-width-down/20?cb=20150402220518">
            <a:hlinkClick r:id="rId57" tooltip=""/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10254996" y="2500884"/>
            <a:ext cx="365760" cy="365760"/>
          </a:xfrm>
          <a:prstGeom prst="rect">
            <a:avLst/>
          </a:prstGeom>
        </p:spPr>
      </p:pic>
      <p:pic>
        <p:nvPicPr>
          <p:cNvPr id="30" name="Image 25" descr="https://static.wikia.nocookie.net/leagueoflegends/images/3/35/Caitlyn_OriginalSquare.png/revision/latest/scale-to-width-down/20?cb=20230215152459">
            <a:hlinkClick r:id="rId59" tooltip=""/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10625328" y="2500884"/>
            <a:ext cx="365760" cy="365760"/>
          </a:xfrm>
          <a:prstGeom prst="rect">
            <a:avLst/>
          </a:prstGeom>
        </p:spPr>
      </p:pic>
      <p:pic>
        <p:nvPicPr>
          <p:cNvPr id="31" name="Image 26" descr="https://static.wikia.nocookie.net/leagueoflegends/images/7/79/Morgana_OriginalSquare.png/revision/latest/scale-to-width-down/20?cb=20190226165233">
            <a:hlinkClick r:id="rId61" tooltip=""/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10995660" y="2500884"/>
            <a:ext cx="365760" cy="365760"/>
          </a:xfrm>
          <a:prstGeom prst="rect">
            <a:avLst/>
          </a:prstGeom>
        </p:spPr>
      </p:pic>
      <p:pic>
        <p:nvPicPr>
          <p:cNvPr id="32" name="Image 27" descr="https://static.wikia.nocookie.net/leagueoflegends/images/b/bd/Kog%27Maw_OriginalSquare.png/revision/latest/scale-to-width-down/20?cb=20150402220409">
            <a:hlinkClick r:id="rId63" tooltip=""/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11365992" y="2500884"/>
            <a:ext cx="365760" cy="365760"/>
          </a:xfrm>
          <a:prstGeom prst="rect">
            <a:avLst/>
          </a:prstGeom>
        </p:spPr>
      </p:pic>
      <p:pic>
        <p:nvPicPr>
          <p:cNvPr id="33" name="Image 28" descr="https://static.wikia.nocookie.net/leagueoflegends/images/5/54/Ezreal_OriginalSquare.png/revision/latest/scale-to-width-down/20?cb=20150402220010">
            <a:hlinkClick r:id="rId65" tooltip=""/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9144000" y="2871216"/>
            <a:ext cx="365760" cy="365760"/>
          </a:xfrm>
          <a:prstGeom prst="rect">
            <a:avLst/>
          </a:prstGeom>
        </p:spPr>
      </p:pic>
      <p:pic>
        <p:nvPicPr>
          <p:cNvPr id="34" name="Image 29" descr="https://static.wikia.nocookie.net/leagueoflegends/images/2/28/Braum_OriginalSquare.png/revision/latest/scale-to-width-down/20?cb=20150402215539">
            <a:hlinkClick r:id="rId67" tooltip=""/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9514332" y="2871216"/>
            <a:ext cx="365760" cy="365760"/>
          </a:xfrm>
          <a:prstGeom prst="rect">
            <a:avLst/>
          </a:prstGeom>
        </p:spPr>
      </p:pic>
      <p:pic>
        <p:nvPicPr>
          <p:cNvPr id="35" name="Image 30" descr="https://static.wikia.nocookie.net/leagueoflegends/images/9/9a/Brand_OriginalSquare.png/revision/latest/scale-to-width-down/20?cb=20150402215533">
            <a:hlinkClick r:id="rId69" tooltip=""/>
          </p:cNvPr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9884664" y="2871216"/>
            <a:ext cx="365760" cy="365760"/>
          </a:xfrm>
          <a:prstGeom prst="rect">
            <a:avLst/>
          </a:prstGeom>
        </p:spPr>
      </p:pic>
      <p:pic>
        <p:nvPicPr>
          <p:cNvPr id="36" name="Image 31" descr="https://static.wikia.nocookie.net/leagueoflegends/images/7/7e/Ashe_OriginalSquare.png/revision/latest/scale-to-width-down/20?cb=20150402215403">
            <a:hlinkClick r:id="rId71" tooltip=""/>
          </p:cNvPr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10254996" y="2871216"/>
            <a:ext cx="365760" cy="365760"/>
          </a:xfrm>
          <a:prstGeom prst="rect">
            <a:avLst/>
          </a:prstGeom>
        </p:spPr>
      </p:pic>
      <p:pic>
        <p:nvPicPr>
          <p:cNvPr id="37" name="Image 32" descr="https://static.wikia.nocookie.net/leagueoflegends/images/1/1c/Zilean_OriginalSquare.png/revision/latest/scale-to-width-down/20?cb=20150402222614">
            <a:hlinkClick r:id="rId73" tooltip=""/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10625328" y="2871216"/>
            <a:ext cx="365760" cy="365760"/>
          </a:xfrm>
          <a:prstGeom prst="rect">
            <a:avLst/>
          </a:prstGeom>
        </p:spPr>
      </p:pic>
      <p:pic>
        <p:nvPicPr>
          <p:cNvPr id="38" name="Image 33" descr="https://static.wikia.nocookie.net/leagueoflegends/images/9/90/Sivir_OriginalSquare.png/revision/latest/scale-to-width-down/20?cb=20230426195957">
            <a:hlinkClick r:id="rId75" tooltip=""/>
          </p:cNvPr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10995660" y="2871216"/>
            <a:ext cx="365760" cy="365760"/>
          </a:xfrm>
          <a:prstGeom prst="rect">
            <a:avLst/>
          </a:prstGeom>
        </p:spPr>
      </p:pic>
      <p:pic>
        <p:nvPicPr>
          <p:cNvPr id="39" name="Image 34" descr="https://static.wikia.nocookie.net/leagueoflegends/images/e/ee/Alistar_OriginalSquare.png/revision/latest/scale-to-width-down/20?cb=20221122024814">
            <a:hlinkClick r:id="rId77" tooltip=""/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11365992" y="2871216"/>
            <a:ext cx="365760" cy="365760"/>
          </a:xfrm>
          <a:prstGeom prst="rect">
            <a:avLst/>
          </a:prstGeom>
        </p:spPr>
      </p:pic>
      <p:pic>
        <p:nvPicPr>
          <p:cNvPr id="40" name="Image 35" descr="https://static.wikia.nocookie.net/leagueoflegends/images/f/f3/Shyvana_OriginalSquare.png/revision/latest/scale-to-width-down/20?cb=20150402221059">
            <a:hlinkClick r:id="rId79" tooltip=""/>
          </p:cNvPr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9144000" y="3241548"/>
            <a:ext cx="365760" cy="365760"/>
          </a:xfrm>
          <a:prstGeom prst="rect">
            <a:avLst/>
          </a:prstGeom>
        </p:spPr>
      </p:pic>
      <p:pic>
        <p:nvPicPr>
          <p:cNvPr id="41" name="Image 36" descr="https://static.wikia.nocookie.net/leagueoflegends/images/a/a1/Rammus_OriginalSquare.png/revision/latest/scale-to-width-down/20?cb=20160413190405">
            <a:hlinkClick r:id="rId81" tooltip=""/>
          </p:cNvPr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>
            <a:off x="9514332" y="3241548"/>
            <a:ext cx="365760" cy="365760"/>
          </a:xfrm>
          <a:prstGeom prst="rect">
            <a:avLst/>
          </a:prstGeom>
        </p:spPr>
      </p:pic>
      <p:pic>
        <p:nvPicPr>
          <p:cNvPr id="42" name="Image 37" descr="https://static.wikia.nocookie.net/leagueoflegends/images/2/23/Warwick_OriginalSquare.png/revision/latest/scale-to-width-down/20?cb=20170110204118">
            <a:hlinkClick r:id="rId83" tooltip=""/>
          </p:cNvPr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9884664" y="3241548"/>
            <a:ext cx="365760" cy="365760"/>
          </a:xfrm>
          <a:prstGeom prst="rect">
            <a:avLst/>
          </a:prstGeom>
        </p:spPr>
      </p:pic>
      <p:pic>
        <p:nvPicPr>
          <p:cNvPr id="43" name="Image 38" descr="https://static.wikia.nocookie.net/leagueoflegends/images/4/40/Trundle_OriginalSquare.png/revision/latest/scale-to-width-down/20?cb=20150402221506">
            <a:hlinkClick r:id="rId85" tooltip=""/>
          </p:cNvPr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10254996" y="3241548"/>
            <a:ext cx="365760" cy="365760"/>
          </a:xfrm>
          <a:prstGeom prst="rect">
            <a:avLst/>
          </a:prstGeom>
        </p:spPr>
      </p:pic>
      <p:pic>
        <p:nvPicPr>
          <p:cNvPr id="44" name="Image 39" descr="https://static.wikia.nocookie.net/leagueoflegends/images/6/65/Soraka_OriginalSquare.png/revision/latest/scale-to-width-down/20?cb=20150402221143">
            <a:hlinkClick r:id="rId87" tooltip=""/>
          </p:cNvPr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>
            <a:off x="10625328" y="3241548"/>
            <a:ext cx="365760" cy="365760"/>
          </a:xfrm>
          <a:prstGeom prst="rect">
            <a:avLst/>
          </a:prstGeom>
        </p:spPr>
      </p:pic>
      <p:pic>
        <p:nvPicPr>
          <p:cNvPr id="45" name="Image 40" descr="https://static.wikia.nocookie.net/leagueoflegends/images/7/72/Miss_Fortune_OriginalSquare.png/revision/latest/scale-to-width-down/20?cb=20221122021718">
            <a:hlinkClick r:id="rId89" tooltip=""/>
          </p:cNvPr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>
            <a:off x="10995660" y="3241548"/>
            <a:ext cx="365760" cy="365760"/>
          </a:xfrm>
          <a:prstGeom prst="rect">
            <a:avLst/>
          </a:prstGeom>
        </p:spPr>
      </p:pic>
      <p:pic>
        <p:nvPicPr>
          <p:cNvPr id="46" name="Image 41" descr="https://static.wikia.nocookie.net/leagueoflegends/images/7/79/Morgana_OriginalSquare.png/revision/latest/scale-to-width-down/20?cb=20190226165233">
            <a:hlinkClick r:id="rId91" tooltip=""/>
          </p:cNvPr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>
            <a:off x="11365992" y="3241548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404040"/>
                </a:solidFill>
              </a:rPr>
              <a:t>Advania Finland</a:t>
            </a:r>
            <a:endParaRPr lang="en-US" dirty="0"/>
          </a:p>
        </p:txBody>
      </p:sp>
      <p:sp>
        <p:nvSpPr>
          <p:cNvPr id="4" name="Text 2"/>
          <p:cNvSpPr/>
          <p:nvPr>
            <p:ph idx="103" type="body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EagΙe (Support 47.69%): Master. Karma (8), Zilean (8), Ezreal (8)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Slexy (ADC 60.87%): Diamond 3. Ashe (39), Jhin (36), Thresh (28)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T1NKK1 (Mid 72.79%): Emerald 4. Annie (95), Vex (56), Xerath (50)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ImStps: S13-1 Gold, S12 Platinum.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TheRyuho: S13-1 Bronze, S12 Silver, S11 Silver.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Spata: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pic>
        <p:nvPicPr>
          <p:cNvPr id="5" name="Image 0" descr="https://static.wikia.nocookie.net/leagueoflegends/images/f/f7/Karma_OriginalSquare.png/revision/latest/scale-to-width-down/20?cb=20150402220251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1389888"/>
            <a:ext cx="365760" cy="365760"/>
          </a:xfrm>
          <a:prstGeom prst="rect">
            <a:avLst/>
          </a:prstGeom>
        </p:spPr>
      </p:pic>
      <p:pic>
        <p:nvPicPr>
          <p:cNvPr id="6" name="Image 1" descr="https://static.wikia.nocookie.net/leagueoflegends/images/1/1c/Zilean_OriginalSquare.png/revision/latest/scale-to-width-down/20?cb=20150402222614">
            <a:hlinkClick r:id="rId10" tooltip="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4332" y="1389888"/>
            <a:ext cx="365760" cy="365760"/>
          </a:xfrm>
          <a:prstGeom prst="rect">
            <a:avLst/>
          </a:prstGeom>
        </p:spPr>
      </p:pic>
      <p:pic>
        <p:nvPicPr>
          <p:cNvPr id="7" name="Image 2" descr="https://static.wikia.nocookie.net/leagueoflegends/images/5/54/Ezreal_OriginalSquare.png/revision/latest/scale-to-width-down/20?cb=20150402220010">
            <a:hlinkClick r:id="rId12" tooltip="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84664" y="1389888"/>
            <a:ext cx="365760" cy="365760"/>
          </a:xfrm>
          <a:prstGeom prst="rect">
            <a:avLst/>
          </a:prstGeom>
        </p:spPr>
      </p:pic>
      <p:pic>
        <p:nvPicPr>
          <p:cNvPr id="8" name="Image 3" descr="https://static.wikia.nocookie.net/leagueoflegends/images/8/81/Seraphine_OriginalSquare.png/revision/latest/scale-to-width-down/20?cb=20201014004656">
            <a:hlinkClick r:id="rId14" tooltip="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54996" y="1389888"/>
            <a:ext cx="365760" cy="365760"/>
          </a:xfrm>
          <a:prstGeom prst="rect">
            <a:avLst/>
          </a:prstGeom>
        </p:spPr>
      </p:pic>
      <p:pic>
        <p:nvPicPr>
          <p:cNvPr id="9" name="Image 4" descr="https://static.wikia.nocookie.net/leagueoflegends/images/b/bf/Lux_OriginalSquare.png/revision/latest/scale-to-width-down/20?cb=20150402220552">
            <a:hlinkClick r:id="rId16" tooltip="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25328" y="1389888"/>
            <a:ext cx="365760" cy="365760"/>
          </a:xfrm>
          <a:prstGeom prst="rect">
            <a:avLst/>
          </a:prstGeom>
        </p:spPr>
      </p:pic>
      <p:pic>
        <p:nvPicPr>
          <p:cNvPr id="10" name="Image 5" descr="https://static.wikia.nocookie.net/leagueoflegends/images/9/9c/Varus_OriginalSquare.png/revision/latest/scale-to-width-down/20?cb=20171215205843">
            <a:hlinkClick r:id="rId18" tooltip="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95660" y="1389888"/>
            <a:ext cx="365760" cy="365760"/>
          </a:xfrm>
          <a:prstGeom prst="rect">
            <a:avLst/>
          </a:prstGeom>
        </p:spPr>
      </p:pic>
      <p:pic>
        <p:nvPicPr>
          <p:cNvPr id="11" name="Image 6" descr="https://static.wikia.nocookie.net/leagueoflegends/images/0/08/Tristana_OriginalSquare.png/revision/latest/scale-to-width-down/20?cb=20150402221501">
            <a:hlinkClick r:id="rId20" tooltip="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365992" y="1389888"/>
            <a:ext cx="365760" cy="365760"/>
          </a:xfrm>
          <a:prstGeom prst="rect">
            <a:avLst/>
          </a:prstGeom>
        </p:spPr>
      </p:pic>
      <p:pic>
        <p:nvPicPr>
          <p:cNvPr id="12" name="Image 7" descr="https://static.wikia.nocookie.net/leagueoflegends/images/7/7e/Ashe_OriginalSquare.png/revision/latest/scale-to-width-down/20?cb=20150402215403">
            <a:hlinkClick r:id="rId22" tooltip="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44000" y="1760220"/>
            <a:ext cx="365760" cy="365760"/>
          </a:xfrm>
          <a:prstGeom prst="rect">
            <a:avLst/>
          </a:prstGeom>
        </p:spPr>
      </p:pic>
      <p:pic>
        <p:nvPicPr>
          <p:cNvPr id="13" name="Image 8" descr="https://static.wikia.nocookie.net/leagueoflegends/images/0/0b/Jhin_OriginalSquare.png/revision/latest/scale-to-width-down/20?cb=20220831152825">
            <a:hlinkClick r:id="rId24" tooltip="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514332" y="1760220"/>
            <a:ext cx="365760" cy="365760"/>
          </a:xfrm>
          <a:prstGeom prst="rect">
            <a:avLst/>
          </a:prstGeom>
        </p:spPr>
      </p:pic>
      <p:pic>
        <p:nvPicPr>
          <p:cNvPr id="14" name="Image 9" descr="https://static.wikia.nocookie.net/leagueoflegends/images/c/c3/Thresh_OriginalSquare.png/revision/latest/scale-to-width-down/20?cb=20150402221302">
            <a:hlinkClick r:id="rId26" tooltip="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884664" y="1760220"/>
            <a:ext cx="365760" cy="365760"/>
          </a:xfrm>
          <a:prstGeom prst="rect">
            <a:avLst/>
          </a:prstGeom>
        </p:spPr>
      </p:pic>
      <p:pic>
        <p:nvPicPr>
          <p:cNvPr id="15" name="Image 10" descr="https://static.wikia.nocookie.net/leagueoflegends/images/0/05/Vayne_OriginalSquare.png/revision/latest/scale-to-width-down/20?cb=20150402222338">
            <a:hlinkClick r:id="rId28" tooltip="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254996" y="1760220"/>
            <a:ext cx="365760" cy="365760"/>
          </a:xfrm>
          <a:prstGeom prst="rect">
            <a:avLst/>
          </a:prstGeom>
        </p:spPr>
      </p:pic>
      <p:pic>
        <p:nvPicPr>
          <p:cNvPr id="16" name="Image 11" descr="https://static.wikia.nocookie.net/leagueoflegends/images/a/ac/Blitzcrank_OriginalSquare.png/revision/latest/scale-to-width-down/20?cb=20150402215457">
            <a:hlinkClick r:id="rId30" tooltip="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625328" y="1760220"/>
            <a:ext cx="365760" cy="365760"/>
          </a:xfrm>
          <a:prstGeom prst="rect">
            <a:avLst/>
          </a:prstGeom>
        </p:spPr>
      </p:pic>
      <p:pic>
        <p:nvPicPr>
          <p:cNvPr id="17" name="Image 12" descr="https://static.wikia.nocookie.net/leagueoflegends/images/1/15/Kai%27Sa_OriginalSquare.png/revision/latest/scale-to-width-down/20?cb=20180221202751">
            <a:hlinkClick r:id="rId32" tooltip="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995660" y="1760220"/>
            <a:ext cx="365760" cy="365760"/>
          </a:xfrm>
          <a:prstGeom prst="rect">
            <a:avLst/>
          </a:prstGeom>
        </p:spPr>
      </p:pic>
      <p:pic>
        <p:nvPicPr>
          <p:cNvPr id="18" name="Image 13" descr="https://static.wikia.nocookie.net/leagueoflegends/images/6/65/Jinx_OriginalSquare.png/revision/latest/scale-to-width-down/20?cb=20160417011945">
            <a:hlinkClick r:id="rId34" tooltip="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1365992" y="1760220"/>
            <a:ext cx="365760" cy="365760"/>
          </a:xfrm>
          <a:prstGeom prst="rect">
            <a:avLst/>
          </a:prstGeom>
        </p:spPr>
      </p:pic>
      <p:pic>
        <p:nvPicPr>
          <p:cNvPr id="19" name="Image 14" descr="https://static.wikia.nocookie.net/leagueoflegends/images/1/18/Annie_OriginalSquare.png/revision/latest/scale-to-width-down/20?cb=20150404100758">
            <a:hlinkClick r:id="rId36" tooltip="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144000" y="2130552"/>
            <a:ext cx="365760" cy="365760"/>
          </a:xfrm>
          <a:prstGeom prst="rect">
            <a:avLst/>
          </a:prstGeom>
        </p:spPr>
      </p:pic>
      <p:pic>
        <p:nvPicPr>
          <p:cNvPr id="20" name="Image 15" descr="https://static.wikia.nocookie.net/leagueoflegends/images/0/06/Vex_OriginalSquare.png/revision/latest/scale-to-width-down/20?cb=20220330171954">
            <a:hlinkClick r:id="rId38" tooltip=""/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9514332" y="2130552"/>
            <a:ext cx="365760" cy="365760"/>
          </a:xfrm>
          <a:prstGeom prst="rect">
            <a:avLst/>
          </a:prstGeom>
        </p:spPr>
      </p:pic>
      <p:pic>
        <p:nvPicPr>
          <p:cNvPr id="21" name="Image 16" descr="https://static.wikia.nocookie.net/leagueoflegends/images/c/cf/Xerath_OriginalSquare.png/revision/latest/scale-to-width-down/20?cb=20150402222520">
            <a:hlinkClick r:id="rId40" tooltip=""/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9884664" y="2130552"/>
            <a:ext cx="365760" cy="365760"/>
          </a:xfrm>
          <a:prstGeom prst="rect">
            <a:avLst/>
          </a:prstGeom>
        </p:spPr>
      </p:pic>
      <p:pic>
        <p:nvPicPr>
          <p:cNvPr id="22" name="Image 17" descr="https://static.wikia.nocookie.net/leagueoflegends/images/a/ac/Blitzcrank_OriginalSquare.png/revision/latest/scale-to-width-down/20?cb=20150402215457">
            <a:hlinkClick r:id="rId42" tooltip=""/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0254996" y="2130552"/>
            <a:ext cx="365760" cy="365760"/>
          </a:xfrm>
          <a:prstGeom prst="rect">
            <a:avLst/>
          </a:prstGeom>
        </p:spPr>
      </p:pic>
      <p:pic>
        <p:nvPicPr>
          <p:cNvPr id="23" name="Image 18" descr="https://static.wikia.nocookie.net/leagueoflegends/images/9/9a/Brand_OriginalSquare.png/revision/latest/scale-to-width-down/20?cb=20150402215533">
            <a:hlinkClick r:id="rId44" tooltip=""/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0625328" y="2130552"/>
            <a:ext cx="365760" cy="365760"/>
          </a:xfrm>
          <a:prstGeom prst="rect">
            <a:avLst/>
          </a:prstGeom>
        </p:spPr>
      </p:pic>
      <p:pic>
        <p:nvPicPr>
          <p:cNvPr id="24" name="Image 19" descr="https://static.wikia.nocookie.net/leagueoflegends/images/d/d2/Nautilus_OriginalSquare.png/revision/latest/scale-to-width-down/20?cb=20160526213414">
            <a:hlinkClick r:id="rId46" tooltip=""/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0995660" y="2130552"/>
            <a:ext cx="365760" cy="365760"/>
          </a:xfrm>
          <a:prstGeom prst="rect">
            <a:avLst/>
          </a:prstGeom>
        </p:spPr>
      </p:pic>
      <p:pic>
        <p:nvPicPr>
          <p:cNvPr id="25" name="Image 20" descr="https://static.wikia.nocookie.net/leagueoflegends/images/d/de/Syndra_OriginalSquare.png/revision/latest/scale-to-width-down/20?cb=20160526213755">
            <a:hlinkClick r:id="rId48" tooltip=""/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1365992" y="2130552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404040"/>
                </a:solidFill>
              </a:rPr>
              <a:t>Puolustusteollisuus</a:t>
            </a:r>
            <a:endParaRPr lang="en-US" dirty="0"/>
          </a:p>
        </p:txBody>
      </p:sp>
      <p:sp>
        <p:nvSpPr>
          <p:cNvPr id="4" name="Text 2"/>
          <p:cNvSpPr/>
          <p:nvPr>
            <p:ph idx="103" type="body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21R (ADC 30.43%): Diamond 2. Vladimir (6), Vayne (5), Kai'Sa (5)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Jeesus (ADC 100.00%): S11 Gold. Draven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Kartîo: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pottuaivo: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MASKULEN27: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pic>
        <p:nvPicPr>
          <p:cNvPr id="5" name="Image 0" descr="https://static.wikia.nocookie.net/leagueoflegends/images/4/43/Vladimir_OriginalSquare.png/revision/latest/scale-to-width-down/20?cb=20150402222423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1389888"/>
            <a:ext cx="365760" cy="365760"/>
          </a:xfrm>
          <a:prstGeom prst="rect">
            <a:avLst/>
          </a:prstGeom>
        </p:spPr>
      </p:pic>
      <p:pic>
        <p:nvPicPr>
          <p:cNvPr id="6" name="Image 1" descr="https://static.wikia.nocookie.net/leagueoflegends/images/0/05/Vayne_OriginalSquare.png/revision/latest/scale-to-width-down/20?cb=20150402222338">
            <a:hlinkClick r:id="rId9" tooltip="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4332" y="1389888"/>
            <a:ext cx="365760" cy="365760"/>
          </a:xfrm>
          <a:prstGeom prst="rect">
            <a:avLst/>
          </a:prstGeom>
        </p:spPr>
      </p:pic>
      <p:pic>
        <p:nvPicPr>
          <p:cNvPr id="7" name="Image 2" descr="https://static.wikia.nocookie.net/leagueoflegends/images/1/15/Kai%27Sa_OriginalSquare.png/revision/latest/scale-to-width-down/20?cb=20180221202751">
            <a:hlinkClick r:id="rId11" tooltip="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84664" y="1389888"/>
            <a:ext cx="365760" cy="365760"/>
          </a:xfrm>
          <a:prstGeom prst="rect">
            <a:avLst/>
          </a:prstGeom>
        </p:spPr>
      </p:pic>
      <p:pic>
        <p:nvPicPr>
          <p:cNvPr id="8" name="Image 3" descr="https://static.wikia.nocookie.net/leagueoflegends/images/c/cf/Xerath_OriginalSquare.png/revision/latest/scale-to-width-down/20?cb=20150402222520">
            <a:hlinkClick r:id="rId13" tooltip="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54996" y="1389888"/>
            <a:ext cx="365760" cy="365760"/>
          </a:xfrm>
          <a:prstGeom prst="rect">
            <a:avLst/>
          </a:prstGeom>
        </p:spPr>
      </p:pic>
      <p:pic>
        <p:nvPicPr>
          <p:cNvPr id="9" name="Image 4" descr="https://static.wikia.nocookie.net/leagueoflegends/images/5/54/Ezreal_OriginalSquare.png/revision/latest/scale-to-width-down/20?cb=20150402220010">
            <a:hlinkClick r:id="rId15" tooltip="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25328" y="1389888"/>
            <a:ext cx="365760" cy="365760"/>
          </a:xfrm>
          <a:prstGeom prst="rect">
            <a:avLst/>
          </a:prstGeom>
        </p:spPr>
      </p:pic>
      <p:pic>
        <p:nvPicPr>
          <p:cNvPr id="10" name="Image 5" descr="https://static.wikia.nocookie.net/leagueoflegends/images/c/c4/Pyke_OriginalSquare.png/revision/latest/scale-to-width-down/20?cb=20221122022536">
            <a:hlinkClick r:id="rId17" tooltip="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95660" y="1389888"/>
            <a:ext cx="365760" cy="365760"/>
          </a:xfrm>
          <a:prstGeom prst="rect">
            <a:avLst/>
          </a:prstGeom>
        </p:spPr>
      </p:pic>
      <p:pic>
        <p:nvPicPr>
          <p:cNvPr id="11" name="Image 6" descr="https://static.wikia.nocookie.net/leagueoflegends/images/f/f7/Karma_OriginalSquare.png/revision/latest/scale-to-width-down/20?cb=20150402220251">
            <a:hlinkClick r:id="rId19" tooltip="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365992" y="1389888"/>
            <a:ext cx="365760" cy="365760"/>
          </a:xfrm>
          <a:prstGeom prst="rect">
            <a:avLst/>
          </a:prstGeom>
        </p:spPr>
      </p:pic>
      <p:pic>
        <p:nvPicPr>
          <p:cNvPr id="12" name="Image 7" descr="https://static.wikia.nocookie.net/leagueoflegends/images/f/f2/Draven_OriginalSquare.png/revision/latest/scale-to-width-down/20?cb=20160526212252">
            <a:hlinkClick r:id="rId21" tooltip="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44000" y="1760220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404040"/>
                </a:solidFill>
              </a:rPr>
              <a:t>Ceilin Silverit</a:t>
            </a:r>
            <a:endParaRPr lang="en-US" dirty="0"/>
          </a:p>
        </p:txBody>
      </p:sp>
      <p:sp>
        <p:nvSpPr>
          <p:cNvPr id="4" name="Text 2"/>
          <p:cNvSpPr/>
          <p:nvPr>
            <p:ph idx="103" type="body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Boleoa (Jungle 100.00%): Master. Graves (32), Nocturne (29), Bel'Veth (25)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OldHound (Mid 73.40%): Emerald 4. Viktor (78), Annie (54), Kog'Maw (17)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tUkLennon (Jungle 80.77%): Platinum 1. Graves (16), Kha'Zix (15), Viego (13)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TiltedBoyFromTop (Top 74.66%): Gold 4. Teemo (92), Garen (49), Volibear (25)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StrigoiTyrannus: S12 Silver.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MrMaddox (Support 73.91%): Bronze 1. Blitzcrank (5), Lux (3), Rakan (3)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7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WhatsLigma: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8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JupeBox: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pic>
        <p:nvPicPr>
          <p:cNvPr id="5" name="Image 0" descr="https://static.wikia.nocookie.net/leagueoflegends/images/c/c7/Graves_OriginalSquare.png/revision/latest/scale-to-width-down/20?cb=20170813121658">
            <a:hlinkClick r:id="rId10" tooltip="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0" y="1389888"/>
            <a:ext cx="365760" cy="365760"/>
          </a:xfrm>
          <a:prstGeom prst="rect">
            <a:avLst/>
          </a:prstGeom>
        </p:spPr>
      </p:pic>
      <p:pic>
        <p:nvPicPr>
          <p:cNvPr id="6" name="Image 1" descr="https://static.wikia.nocookie.net/leagueoflegends/images/a/a9/Nocturne_OriginalSquare.png/revision/latest/scale-to-width-down/20?cb=20150402220735">
            <a:hlinkClick r:id="rId12" tooltip="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14332" y="1389888"/>
            <a:ext cx="365760" cy="365760"/>
          </a:xfrm>
          <a:prstGeom prst="rect">
            <a:avLst/>
          </a:prstGeom>
        </p:spPr>
      </p:pic>
      <p:pic>
        <p:nvPicPr>
          <p:cNvPr id="7" name="Image 2" descr="https://static.wikia.nocookie.net/leagueoflegends/images/e/e7/Bel%27Veth_OriginalSquare.png/revision/latest/scale-to-width-down/20?cb=20220525195325">
            <a:hlinkClick r:id="rId14" tooltip="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84664" y="1389888"/>
            <a:ext cx="365760" cy="365760"/>
          </a:xfrm>
          <a:prstGeom prst="rect">
            <a:avLst/>
          </a:prstGeom>
        </p:spPr>
      </p:pic>
      <p:pic>
        <p:nvPicPr>
          <p:cNvPr id="8" name="Image 3" descr="https://static.wikia.nocookie.net/leagueoflegends/images/2/2b/Udyr_OriginalSquare.png/revision/latest/scale-to-width-down/20?cb=20220809214819">
            <a:hlinkClick r:id="rId16" tooltip="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54996" y="1389888"/>
            <a:ext cx="365760" cy="365760"/>
          </a:xfrm>
          <a:prstGeom prst="rect">
            <a:avLst/>
          </a:prstGeom>
        </p:spPr>
      </p:pic>
      <p:pic>
        <p:nvPicPr>
          <p:cNvPr id="9" name="Image 4" descr="https://static.wikia.nocookie.net/leagueoflegends/images/4/4c/Jarvan_IV_OriginalSquare.png/revision/latest/scale-to-width-down/20?cb=20150402220210">
            <a:hlinkClick r:id="rId18" tooltip="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25328" y="1389888"/>
            <a:ext cx="365760" cy="365760"/>
          </a:xfrm>
          <a:prstGeom prst="rect">
            <a:avLst/>
          </a:prstGeom>
        </p:spPr>
      </p:pic>
      <p:pic>
        <p:nvPicPr>
          <p:cNvPr id="10" name="Image 5" descr="https://static.wikia.nocookie.net/leagueoflegends/images/4/40/Kha%27Zix_OriginalSquare.png/revision/latest/scale-to-width-down/20?cb=20160526212833">
            <a:hlinkClick r:id="rId20" tooltip="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995660" y="1389888"/>
            <a:ext cx="365760" cy="365760"/>
          </a:xfrm>
          <a:prstGeom prst="rect">
            <a:avLst/>
          </a:prstGeom>
        </p:spPr>
      </p:pic>
      <p:pic>
        <p:nvPicPr>
          <p:cNvPr id="11" name="Image 6" descr="https://static.wikia.nocookie.net/leagueoflegends/images/a/a1/Rammus_OriginalSquare.png/revision/latest/scale-to-width-down/20?cb=20160413190405">
            <a:hlinkClick r:id="rId22" tooltip="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365992" y="1389888"/>
            <a:ext cx="365760" cy="365760"/>
          </a:xfrm>
          <a:prstGeom prst="rect">
            <a:avLst/>
          </a:prstGeom>
        </p:spPr>
      </p:pic>
      <p:pic>
        <p:nvPicPr>
          <p:cNvPr id="12" name="Image 7" descr="https://static.wikia.nocookie.net/leagueoflegends/images/1/1c/Viktor_OriginalSquare.png/revision/latest/scale-to-width-down/20?cb=20150402222333">
            <a:hlinkClick r:id="rId24" tooltip="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144000" y="1760220"/>
            <a:ext cx="365760" cy="365760"/>
          </a:xfrm>
          <a:prstGeom prst="rect">
            <a:avLst/>
          </a:prstGeom>
        </p:spPr>
      </p:pic>
      <p:pic>
        <p:nvPicPr>
          <p:cNvPr id="13" name="Image 8" descr="https://static.wikia.nocookie.net/leagueoflegends/images/1/18/Annie_OriginalSquare.png/revision/latest/scale-to-width-down/20?cb=20150404100758">
            <a:hlinkClick r:id="rId26" tooltip="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14332" y="1760220"/>
            <a:ext cx="365760" cy="365760"/>
          </a:xfrm>
          <a:prstGeom prst="rect">
            <a:avLst/>
          </a:prstGeom>
        </p:spPr>
      </p:pic>
      <p:pic>
        <p:nvPicPr>
          <p:cNvPr id="14" name="Image 9" descr="https://static.wikia.nocookie.net/leagueoflegends/images/b/bd/Kog%27Maw_OriginalSquare.png/revision/latest/scale-to-width-down/20?cb=20150402220409">
            <a:hlinkClick r:id="rId28" tooltip="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84664" y="1760220"/>
            <a:ext cx="365760" cy="365760"/>
          </a:xfrm>
          <a:prstGeom prst="rect">
            <a:avLst/>
          </a:prstGeom>
        </p:spPr>
      </p:pic>
      <p:pic>
        <p:nvPicPr>
          <p:cNvPr id="15" name="Image 10" descr="https://static.wikia.nocookie.net/leagueoflegends/images/9/9a/Brand_OriginalSquare.png/revision/latest/scale-to-width-down/20?cb=20150402215533">
            <a:hlinkClick r:id="rId30" tooltip="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254996" y="1760220"/>
            <a:ext cx="365760" cy="365760"/>
          </a:xfrm>
          <a:prstGeom prst="rect">
            <a:avLst/>
          </a:prstGeom>
        </p:spPr>
      </p:pic>
      <p:pic>
        <p:nvPicPr>
          <p:cNvPr id="16" name="Image 11" descr="https://static.wikia.nocookie.net/leagueoflegends/images/9/9c/Teemo_OriginalSquare.png/revision/latest/scale-to-width-down/20?cb=20150402221254">
            <a:hlinkClick r:id="rId32" tooltip="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625328" y="1760220"/>
            <a:ext cx="365760" cy="365760"/>
          </a:xfrm>
          <a:prstGeom prst="rect">
            <a:avLst/>
          </a:prstGeom>
        </p:spPr>
      </p:pic>
      <p:pic>
        <p:nvPicPr>
          <p:cNvPr id="17" name="Image 12" descr="https://static.wikia.nocookie.net/leagueoflegends/images/2/28/Cho%27Gath_OriginalSquare.png/revision/latest/scale-to-width-down/20?cb=20150402215703">
            <a:hlinkClick r:id="rId34" tooltip="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995660" y="1760220"/>
            <a:ext cx="365760" cy="365760"/>
          </a:xfrm>
          <a:prstGeom prst="rect">
            <a:avLst/>
          </a:prstGeom>
        </p:spPr>
      </p:pic>
      <p:pic>
        <p:nvPicPr>
          <p:cNvPr id="18" name="Image 13" descr="https://static.wikia.nocookie.net/leagueoflegends/images/2/23/Ryze_OriginalSquare.png/revision/latest/scale-to-width-down/20?cb=20160630224634">
            <a:hlinkClick r:id="rId36" tooltip="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1365992" y="1760220"/>
            <a:ext cx="365760" cy="365760"/>
          </a:xfrm>
          <a:prstGeom prst="rect">
            <a:avLst/>
          </a:prstGeom>
        </p:spPr>
      </p:pic>
      <p:pic>
        <p:nvPicPr>
          <p:cNvPr id="19" name="Image 14" descr="https://static.wikia.nocookie.net/leagueoflegends/images/c/c7/Graves_OriginalSquare.png/revision/latest/scale-to-width-down/20?cb=20170813121658">
            <a:hlinkClick r:id="rId38" tooltip=""/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9144000" y="2130552"/>
            <a:ext cx="365760" cy="365760"/>
          </a:xfrm>
          <a:prstGeom prst="rect">
            <a:avLst/>
          </a:prstGeom>
        </p:spPr>
      </p:pic>
      <p:pic>
        <p:nvPicPr>
          <p:cNvPr id="20" name="Image 15" descr="https://static.wikia.nocookie.net/leagueoflegends/images/4/40/Kha%27Zix_OriginalSquare.png/revision/latest/scale-to-width-down/20?cb=20160526212833">
            <a:hlinkClick r:id="rId40" tooltip=""/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9514332" y="2130552"/>
            <a:ext cx="365760" cy="365760"/>
          </a:xfrm>
          <a:prstGeom prst="rect">
            <a:avLst/>
          </a:prstGeom>
        </p:spPr>
      </p:pic>
      <p:pic>
        <p:nvPicPr>
          <p:cNvPr id="21" name="Image 16" descr="https://static.wikia.nocookie.net/leagueoflegends/images/8/84/Viego_OriginalSquare.png/revision/latest/scale-to-width-down/20?cb=20210904152806">
            <a:hlinkClick r:id="rId42" tooltip=""/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9884664" y="2130552"/>
            <a:ext cx="365760" cy="365760"/>
          </a:xfrm>
          <a:prstGeom prst="rect">
            <a:avLst/>
          </a:prstGeom>
        </p:spPr>
      </p:pic>
      <p:pic>
        <p:nvPicPr>
          <p:cNvPr id="22" name="Image 17" descr="https://static.wikia.nocookie.net/leagueoflegends/images/b/be/Sylas_OriginalSquare.png/revision/latest/scale-to-width-down/20?cb=20190108224754">
            <a:hlinkClick r:id="rId44" tooltip=""/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0254996" y="2130552"/>
            <a:ext cx="365760" cy="365760"/>
          </a:xfrm>
          <a:prstGeom prst="rect">
            <a:avLst/>
          </a:prstGeom>
        </p:spPr>
      </p:pic>
      <p:pic>
        <p:nvPicPr>
          <p:cNvPr id="23" name="Image 18" descr="https://static.wikia.nocookie.net/leagueoflegends/images/1/16/Lee_Sin_OriginalSquare.png/revision/latest/scale-to-width-down/20?cb=20170321025728">
            <a:hlinkClick r:id="rId46" tooltip=""/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0625328" y="2130552"/>
            <a:ext cx="365760" cy="365760"/>
          </a:xfrm>
          <a:prstGeom prst="rect">
            <a:avLst/>
          </a:prstGeom>
        </p:spPr>
      </p:pic>
      <p:pic>
        <p:nvPicPr>
          <p:cNvPr id="24" name="Image 19" descr="https://static.wikia.nocookie.net/leagueoflegends/images/0/02/Gragas_OriginalSquare.png/revision/latest/scale-to-width-down/20?cb=20150402220132">
            <a:hlinkClick r:id="rId48" tooltip=""/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0995660" y="2130552"/>
            <a:ext cx="365760" cy="365760"/>
          </a:xfrm>
          <a:prstGeom prst="rect">
            <a:avLst/>
          </a:prstGeom>
        </p:spPr>
      </p:pic>
      <p:pic>
        <p:nvPicPr>
          <p:cNvPr id="25" name="Image 20" descr="https://static.wikia.nocookie.net/leagueoflegends/images/f/f5/Jax_OriginalSquare.png/revision/latest/scale-to-width-down/20?cb=20230926225838">
            <a:hlinkClick r:id="rId50" tooltip=""/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1365992" y="2130552"/>
            <a:ext cx="365760" cy="365760"/>
          </a:xfrm>
          <a:prstGeom prst="rect">
            <a:avLst/>
          </a:prstGeom>
        </p:spPr>
      </p:pic>
      <p:pic>
        <p:nvPicPr>
          <p:cNvPr id="26" name="Image 21" descr="https://static.wikia.nocookie.net/leagueoflegends/images/9/9c/Teemo_OriginalSquare.png/revision/latest/scale-to-width-down/20?cb=20150402221254">
            <a:hlinkClick r:id="rId52" tooltip=""/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9144000" y="2500884"/>
            <a:ext cx="365760" cy="365760"/>
          </a:xfrm>
          <a:prstGeom prst="rect">
            <a:avLst/>
          </a:prstGeom>
        </p:spPr>
      </p:pic>
      <p:pic>
        <p:nvPicPr>
          <p:cNvPr id="27" name="Image 22" descr="https://static.wikia.nocookie.net/leagueoflegends/images/9/97/Garen_OriginalSquare.png/revision/latest/scale-to-width-down/20?cb=20150402220048">
            <a:hlinkClick r:id="rId54" tooltip=""/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9514332" y="2500884"/>
            <a:ext cx="365760" cy="365760"/>
          </a:xfrm>
          <a:prstGeom prst="rect">
            <a:avLst/>
          </a:prstGeom>
        </p:spPr>
      </p:pic>
      <p:pic>
        <p:nvPicPr>
          <p:cNvPr id="28" name="Image 23" descr="https://static.wikia.nocookie.net/leagueoflegends/images/6/6d/Volibear_OriginalSquare.png/revision/latest/scale-to-width-down/20?cb=20200512204952">
            <a:hlinkClick r:id="rId56" tooltip=""/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9884664" y="2500884"/>
            <a:ext cx="365760" cy="365760"/>
          </a:xfrm>
          <a:prstGeom prst="rect">
            <a:avLst/>
          </a:prstGeom>
        </p:spPr>
      </p:pic>
      <p:pic>
        <p:nvPicPr>
          <p:cNvPr id="29" name="Image 24" descr="https://static.wikia.nocookie.net/leagueoflegends/images/c/c4/Kled_OriginalSquare.png/revision/latest/scale-to-width-down/20?cb=20170516205203">
            <a:hlinkClick r:id="rId58" tooltip=""/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10254996" y="2500884"/>
            <a:ext cx="365760" cy="365760"/>
          </a:xfrm>
          <a:prstGeom prst="rect">
            <a:avLst/>
          </a:prstGeom>
        </p:spPr>
      </p:pic>
      <p:pic>
        <p:nvPicPr>
          <p:cNvPr id="30" name="Image 25" descr="https://static.wikia.nocookie.net/leagueoflegends/images/e/eb/Irelia_OriginalSquare.png/revision/latest/scale-to-width-down/20?cb=20180320194636">
            <a:hlinkClick r:id="rId60" tooltip=""/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10625328" y="2500884"/>
            <a:ext cx="365760" cy="365760"/>
          </a:xfrm>
          <a:prstGeom prst="rect">
            <a:avLst/>
          </a:prstGeom>
        </p:spPr>
      </p:pic>
      <p:pic>
        <p:nvPicPr>
          <p:cNvPr id="31" name="Image 26" descr="https://static.wikia.nocookie.net/leagueoflegends/images/0/03/Pantheon_OriginalSquare.png/revision/latest/scale-to-width-down/20?cb=20190801100355">
            <a:hlinkClick r:id="rId62" tooltip=""/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10995660" y="2500884"/>
            <a:ext cx="365760" cy="365760"/>
          </a:xfrm>
          <a:prstGeom prst="rect">
            <a:avLst/>
          </a:prstGeom>
        </p:spPr>
      </p:pic>
      <p:pic>
        <p:nvPicPr>
          <p:cNvPr id="32" name="Image 27" descr="https://static.wikia.nocookie.net/leagueoflegends/images/c/c6/Quinn_OriginalSquare.png/revision/latest/scale-to-width-down/20?cb=20150402220833">
            <a:hlinkClick r:id="rId64" tooltip=""/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11365992" y="2500884"/>
            <a:ext cx="365760" cy="365760"/>
          </a:xfrm>
          <a:prstGeom prst="rect">
            <a:avLst/>
          </a:prstGeom>
        </p:spPr>
      </p:pic>
      <p:pic>
        <p:nvPicPr>
          <p:cNvPr id="33" name="Image 28" descr="https://static.wikia.nocookie.net/leagueoflegends/images/a/ac/Blitzcrank_OriginalSquare.png/revision/latest/scale-to-width-down/20?cb=20150402215457">
            <a:hlinkClick r:id="rId66" tooltip=""/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9144000" y="3241548"/>
            <a:ext cx="365760" cy="365760"/>
          </a:xfrm>
          <a:prstGeom prst="rect">
            <a:avLst/>
          </a:prstGeom>
        </p:spPr>
      </p:pic>
      <p:pic>
        <p:nvPicPr>
          <p:cNvPr id="34" name="Image 29" descr="https://static.wikia.nocookie.net/leagueoflegends/images/b/bf/Lux_OriginalSquare.png/revision/latest/scale-to-width-down/20?cb=20150402220552">
            <a:hlinkClick r:id="rId68" tooltip=""/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9514332" y="3241548"/>
            <a:ext cx="365760" cy="365760"/>
          </a:xfrm>
          <a:prstGeom prst="rect">
            <a:avLst/>
          </a:prstGeom>
        </p:spPr>
      </p:pic>
      <p:pic>
        <p:nvPicPr>
          <p:cNvPr id="35" name="Image 30" descr="https://static.wikia.nocookie.net/leagueoflegends/images/9/9a/Rakan_OriginalSquare.png/revision/latest/scale-to-width-down/20?cb=20170404193836">
            <a:hlinkClick r:id="rId70" tooltip=""/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9884664" y="3241548"/>
            <a:ext cx="365760" cy="365760"/>
          </a:xfrm>
          <a:prstGeom prst="rect">
            <a:avLst/>
          </a:prstGeom>
        </p:spPr>
      </p:pic>
      <p:pic>
        <p:nvPicPr>
          <p:cNvPr id="36" name="Image 31" descr="https://static.wikia.nocookie.net/leagueoflegends/images/1/10/Malphite_OriginalSquare.png/revision/latest/scale-to-width-down/20?cb=20150402220554">
            <a:hlinkClick r:id="rId72" tooltip=""/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10254996" y="3241548"/>
            <a:ext cx="365760" cy="365760"/>
          </a:xfrm>
          <a:prstGeom prst="rect">
            <a:avLst/>
          </a:prstGeom>
        </p:spPr>
      </p:pic>
      <p:pic>
        <p:nvPicPr>
          <p:cNvPr id="37" name="Image 32" descr="https://static.wikia.nocookie.net/leagueoflegends/images/d/d2/Nautilus_OriginalSquare.png/revision/latest/scale-to-width-down/20?cb=20160526213414">
            <a:hlinkClick r:id="rId74" tooltip=""/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10625328" y="3241548"/>
            <a:ext cx="365760" cy="365760"/>
          </a:xfrm>
          <a:prstGeom prst="rect">
            <a:avLst/>
          </a:prstGeom>
        </p:spPr>
      </p:pic>
      <p:pic>
        <p:nvPicPr>
          <p:cNvPr id="38" name="Image 33" descr="https://static.wikia.nocookie.net/leagueoflegends/images/c/c3/Thresh_OriginalSquare.png/revision/latest/scale-to-width-down/20?cb=20150402221302">
            <a:hlinkClick r:id="rId76" tooltip=""/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10995660" y="3241548"/>
            <a:ext cx="365760" cy="365760"/>
          </a:xfrm>
          <a:prstGeom prst="rect">
            <a:avLst/>
          </a:prstGeom>
        </p:spPr>
      </p:pic>
      <p:pic>
        <p:nvPicPr>
          <p:cNvPr id="39" name="Image 34" descr="https://static.wikia.nocookie.net/leagueoflegends/images/e/ea/Sion_OriginalSquare.png/revision/latest/scale-to-width-down/20?cb=20150402221054">
            <a:hlinkClick r:id="rId78" tooltip=""/>
          </p:cNvPr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11365992" y="3241548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404040"/>
                </a:solidFill>
              </a:rPr>
              <a:t>Maanantairiftaajat</a:t>
            </a:r>
            <a:endParaRPr lang="en-US" dirty="0"/>
          </a:p>
        </p:txBody>
      </p:sp>
      <p:sp>
        <p:nvSpPr>
          <p:cNvPr id="4" name="Text 2"/>
          <p:cNvSpPr/>
          <p:nvPr>
            <p:ph idx="103" type="body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Viljush (Support 52.27%): Silver 4. Bard (9), Miss Fortune (7), Teemo (6)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Skeiks (ADC 66.82%): Silver 2. Vayne (43), Miss Fortune (40), Ezreal (25)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Finski (ADC 40.00%): Bronze 3. Samira (1), Caitlyn (1), Diana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Hohelo (Top 42.53%): Bronze 3. Urgot (26), Nautilus (26), Ashe (10)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Kaalo (Top 28.57%): Iron 1. Swain (6), Udyr (2), Jhin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Mathknight (Jungle 36.36%): Iron 1. Neeko (3), Rell (2), Jarvan IV (2)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7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Sausage Emperor: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8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MrT4ntor: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pic>
        <p:nvPicPr>
          <p:cNvPr id="5" name="Image 0" descr="https://static.wikia.nocookie.net/leagueoflegends/images/3/37/Bard_OriginalSquare.png/revision/latest/scale-to-width-down/20?cb=20150402215420">
            <a:hlinkClick r:id="rId10" tooltip="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0" y="1389888"/>
            <a:ext cx="365760" cy="365760"/>
          </a:xfrm>
          <a:prstGeom prst="rect">
            <a:avLst/>
          </a:prstGeom>
        </p:spPr>
      </p:pic>
      <p:pic>
        <p:nvPicPr>
          <p:cNvPr id="6" name="Image 1" descr="https://static.wikia.nocookie.net/leagueoflegends/images/7/72/Miss_Fortune_OriginalSquare.png/revision/latest/scale-to-width-down/20?cb=20221122021718">
            <a:hlinkClick r:id="rId12" tooltip="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14332" y="1389888"/>
            <a:ext cx="365760" cy="365760"/>
          </a:xfrm>
          <a:prstGeom prst="rect">
            <a:avLst/>
          </a:prstGeom>
        </p:spPr>
      </p:pic>
      <p:pic>
        <p:nvPicPr>
          <p:cNvPr id="7" name="Image 2" descr="https://static.wikia.nocookie.net/leagueoflegends/images/9/9c/Teemo_OriginalSquare.png/revision/latest/scale-to-width-down/20?cb=20150402221254">
            <a:hlinkClick r:id="rId14" tooltip="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84664" y="1389888"/>
            <a:ext cx="365760" cy="365760"/>
          </a:xfrm>
          <a:prstGeom prst="rect">
            <a:avLst/>
          </a:prstGeom>
        </p:spPr>
      </p:pic>
      <p:pic>
        <p:nvPicPr>
          <p:cNvPr id="8" name="Image 3" descr="https://static.wikia.nocookie.net/leagueoflegends/images/c/cf/Xerath_OriginalSquare.png/revision/latest/scale-to-width-down/20?cb=20150402222520">
            <a:hlinkClick r:id="rId16" tooltip="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54996" y="1389888"/>
            <a:ext cx="365760" cy="365760"/>
          </a:xfrm>
          <a:prstGeom prst="rect">
            <a:avLst/>
          </a:prstGeom>
        </p:spPr>
      </p:pic>
      <p:pic>
        <p:nvPicPr>
          <p:cNvPr id="9" name="Image 4" descr="https://static.wikia.nocookie.net/leagueoflegends/images/a/ac/Blitzcrank_OriginalSquare.png/revision/latest/scale-to-width-down/20?cb=20150402215457">
            <a:hlinkClick r:id="rId18" tooltip="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25328" y="1389888"/>
            <a:ext cx="365760" cy="365760"/>
          </a:xfrm>
          <a:prstGeom prst="rect">
            <a:avLst/>
          </a:prstGeom>
        </p:spPr>
      </p:pic>
      <p:pic>
        <p:nvPicPr>
          <p:cNvPr id="10" name="Image 5" descr="https://static.wikia.nocookie.net/leagueoflegends/images/d/d2/Nautilus_OriginalSquare.png/revision/latest/scale-to-width-down/20?cb=20160526213414">
            <a:hlinkClick r:id="rId20" tooltip="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995660" y="1389888"/>
            <a:ext cx="365760" cy="365760"/>
          </a:xfrm>
          <a:prstGeom prst="rect">
            <a:avLst/>
          </a:prstGeom>
        </p:spPr>
      </p:pic>
      <p:pic>
        <p:nvPicPr>
          <p:cNvPr id="11" name="Image 6" descr="https://static.wikia.nocookie.net/leagueoflegends/images/c/ca/Hecarim_OriginalSquare.png/revision/latest/scale-to-width-down/20?cb=20230310222350">
            <a:hlinkClick r:id="rId22" tooltip="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365992" y="1389888"/>
            <a:ext cx="365760" cy="365760"/>
          </a:xfrm>
          <a:prstGeom prst="rect">
            <a:avLst/>
          </a:prstGeom>
        </p:spPr>
      </p:pic>
      <p:pic>
        <p:nvPicPr>
          <p:cNvPr id="12" name="Image 7" descr="https://static.wikia.nocookie.net/leagueoflegends/images/0/05/Vayne_OriginalSquare.png/revision/latest/scale-to-width-down/20?cb=20150402222338">
            <a:hlinkClick r:id="rId24" tooltip="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144000" y="1760220"/>
            <a:ext cx="365760" cy="365760"/>
          </a:xfrm>
          <a:prstGeom prst="rect">
            <a:avLst/>
          </a:prstGeom>
        </p:spPr>
      </p:pic>
      <p:pic>
        <p:nvPicPr>
          <p:cNvPr id="13" name="Image 8" descr="https://static.wikia.nocookie.net/leagueoflegends/images/7/72/Miss_Fortune_OriginalSquare.png/revision/latest/scale-to-width-down/20?cb=20221122021718">
            <a:hlinkClick r:id="rId26" tooltip="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14332" y="1760220"/>
            <a:ext cx="365760" cy="365760"/>
          </a:xfrm>
          <a:prstGeom prst="rect">
            <a:avLst/>
          </a:prstGeom>
        </p:spPr>
      </p:pic>
      <p:pic>
        <p:nvPicPr>
          <p:cNvPr id="14" name="Image 9" descr="https://static.wikia.nocookie.net/leagueoflegends/images/5/54/Ezreal_OriginalSquare.png/revision/latest/scale-to-width-down/20?cb=20150402220010">
            <a:hlinkClick r:id="rId28" tooltip="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84664" y="1760220"/>
            <a:ext cx="365760" cy="365760"/>
          </a:xfrm>
          <a:prstGeom prst="rect">
            <a:avLst/>
          </a:prstGeom>
        </p:spPr>
      </p:pic>
      <p:pic>
        <p:nvPicPr>
          <p:cNvPr id="15" name="Image 10" descr="https://static.wikia.nocookie.net/leagueoflegends/images/6/65/Jinx_OriginalSquare.png/revision/latest/scale-to-width-down/20?cb=20160417011945">
            <a:hlinkClick r:id="rId30" tooltip="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254996" y="1760220"/>
            <a:ext cx="365760" cy="365760"/>
          </a:xfrm>
          <a:prstGeom prst="rect">
            <a:avLst/>
          </a:prstGeom>
        </p:spPr>
      </p:pic>
      <p:pic>
        <p:nvPicPr>
          <p:cNvPr id="16" name="Image 11" descr="https://static.wikia.nocookie.net/leagueoflegends/images/7/7e/Ashe_OriginalSquare.png/revision/latest/scale-to-width-down/20?cb=20150402215403">
            <a:hlinkClick r:id="rId32" tooltip="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625328" y="1760220"/>
            <a:ext cx="365760" cy="365760"/>
          </a:xfrm>
          <a:prstGeom prst="rect">
            <a:avLst/>
          </a:prstGeom>
        </p:spPr>
      </p:pic>
      <p:pic>
        <p:nvPicPr>
          <p:cNvPr id="17" name="Image 12" descr="https://static.wikia.nocookie.net/leagueoflegends/images/9/9a/Brand_OriginalSquare.png/revision/latest/scale-to-width-down/20?cb=20150402215533">
            <a:hlinkClick r:id="rId34" tooltip="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995660" y="1760220"/>
            <a:ext cx="365760" cy="365760"/>
          </a:xfrm>
          <a:prstGeom prst="rect">
            <a:avLst/>
          </a:prstGeom>
        </p:spPr>
      </p:pic>
      <p:pic>
        <p:nvPicPr>
          <p:cNvPr id="18" name="Image 13" descr="https://static.wikia.nocookie.net/leagueoflegends/images/7/72/Ziggs_OriginalSquare.png/revision/latest/scale-to-width-down/20?cb=20160526214602">
            <a:hlinkClick r:id="rId36" tooltip="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1365992" y="1760220"/>
            <a:ext cx="365760" cy="365760"/>
          </a:xfrm>
          <a:prstGeom prst="rect">
            <a:avLst/>
          </a:prstGeom>
        </p:spPr>
      </p:pic>
      <p:pic>
        <p:nvPicPr>
          <p:cNvPr id="19" name="Image 14" descr="https://static.wikia.nocookie.net/leagueoflegends/images/3/31/Samira_OriginalSquare.png/revision/latest/scale-to-width-down/20?cb=20200829040527">
            <a:hlinkClick r:id="rId38" tooltip=""/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9144000" y="2130552"/>
            <a:ext cx="365760" cy="365760"/>
          </a:xfrm>
          <a:prstGeom prst="rect">
            <a:avLst/>
          </a:prstGeom>
        </p:spPr>
      </p:pic>
      <p:pic>
        <p:nvPicPr>
          <p:cNvPr id="20" name="Image 15" descr="https://static.wikia.nocookie.net/leagueoflegends/images/3/35/Caitlyn_OriginalSquare.png/revision/latest/scale-to-width-down/20?cb=20230215152459">
            <a:hlinkClick r:id="rId40" tooltip=""/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9514332" y="2130552"/>
            <a:ext cx="365760" cy="365760"/>
          </a:xfrm>
          <a:prstGeom prst="rect">
            <a:avLst/>
          </a:prstGeom>
        </p:spPr>
      </p:pic>
      <p:pic>
        <p:nvPicPr>
          <p:cNvPr id="21" name="Image 16" descr="https://static.wikia.nocookie.net/leagueoflegends/images/d/da/Diana_OriginalSquare.png/revision/latest/scale-to-width-down/20?cb=20160526212149">
            <a:hlinkClick r:id="rId42" tooltip=""/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9884664" y="2130552"/>
            <a:ext cx="365760" cy="365760"/>
          </a:xfrm>
          <a:prstGeom prst="rect">
            <a:avLst/>
          </a:prstGeom>
        </p:spPr>
      </p:pic>
      <p:pic>
        <p:nvPicPr>
          <p:cNvPr id="22" name="Image 17" descr="https://static.wikia.nocookie.net/leagueoflegends/images/c/cc/Gwen_OriginalSquare.png/revision/latest/scale-to-width-down/20?cb=20210331004816">
            <a:hlinkClick r:id="rId44" tooltip=""/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0254996" y="2130552"/>
            <a:ext cx="365760" cy="365760"/>
          </a:xfrm>
          <a:prstGeom prst="rect">
            <a:avLst/>
          </a:prstGeom>
        </p:spPr>
      </p:pic>
      <p:pic>
        <p:nvPicPr>
          <p:cNvPr id="23" name="Image 18" descr="https://static.wikia.nocookie.net/leagueoflegends/images/d/d0/Urgot_OriginalSquare.png/revision/latest/scale-to-width-down/20?cb=20170711190113">
            <a:hlinkClick r:id="rId46" tooltip=""/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9144000" y="2500884"/>
            <a:ext cx="365760" cy="365760"/>
          </a:xfrm>
          <a:prstGeom prst="rect">
            <a:avLst/>
          </a:prstGeom>
        </p:spPr>
      </p:pic>
      <p:pic>
        <p:nvPicPr>
          <p:cNvPr id="24" name="Image 19" descr="https://static.wikia.nocookie.net/leagueoflegends/images/d/d2/Nautilus_OriginalSquare.png/revision/latest/scale-to-width-down/20?cb=20160526213414">
            <a:hlinkClick r:id="rId48" tooltip=""/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9514332" y="2500884"/>
            <a:ext cx="365760" cy="365760"/>
          </a:xfrm>
          <a:prstGeom prst="rect">
            <a:avLst/>
          </a:prstGeom>
        </p:spPr>
      </p:pic>
      <p:pic>
        <p:nvPicPr>
          <p:cNvPr id="25" name="Image 20" descr="https://static.wikia.nocookie.net/leagueoflegends/images/7/7e/Ashe_OriginalSquare.png/revision/latest/scale-to-width-down/20?cb=20150402215403">
            <a:hlinkClick r:id="rId50" tooltip=""/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9884664" y="2500884"/>
            <a:ext cx="365760" cy="365760"/>
          </a:xfrm>
          <a:prstGeom prst="rect">
            <a:avLst/>
          </a:prstGeom>
        </p:spPr>
      </p:pic>
      <p:pic>
        <p:nvPicPr>
          <p:cNvPr id="26" name="Image 21" descr="https://static.wikia.nocookie.net/leagueoflegends/images/6/6d/Volibear_OriginalSquare.png/revision/latest/scale-to-width-down/20?cb=20200512204952">
            <a:hlinkClick r:id="rId52" tooltip=""/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0254996" y="2500884"/>
            <a:ext cx="365760" cy="365760"/>
          </a:xfrm>
          <a:prstGeom prst="rect">
            <a:avLst/>
          </a:prstGeom>
        </p:spPr>
      </p:pic>
      <p:pic>
        <p:nvPicPr>
          <p:cNvPr id="27" name="Image 22" descr="https://static.wikia.nocookie.net/leagueoflegends/images/7/72/Miss_Fortune_OriginalSquare.png/revision/latest/scale-to-width-down/20?cb=20221122021718">
            <a:hlinkClick r:id="rId54" tooltip=""/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10625328" y="2500884"/>
            <a:ext cx="365760" cy="365760"/>
          </a:xfrm>
          <a:prstGeom prst="rect">
            <a:avLst/>
          </a:prstGeom>
        </p:spPr>
      </p:pic>
      <p:pic>
        <p:nvPicPr>
          <p:cNvPr id="28" name="Image 23" descr="https://static.wikia.nocookie.net/leagueoflegends/images/0/02/Maokai_OriginalSquare.png/revision/latest/scale-to-width-down/20?cb=20150402220612">
            <a:hlinkClick r:id="rId56" tooltip=""/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10995660" y="2500884"/>
            <a:ext cx="365760" cy="365760"/>
          </a:xfrm>
          <a:prstGeom prst="rect">
            <a:avLst/>
          </a:prstGeom>
        </p:spPr>
      </p:pic>
      <p:pic>
        <p:nvPicPr>
          <p:cNvPr id="29" name="Image 24" descr="https://static.wikia.nocookie.net/leagueoflegends/images/9/97/Heimerdinger_OriginalSquare.png/revision/latest/scale-to-width-down/20?cb=20150402220126">
            <a:hlinkClick r:id="rId58" tooltip=""/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11365992" y="2500884"/>
            <a:ext cx="365760" cy="365760"/>
          </a:xfrm>
          <a:prstGeom prst="rect">
            <a:avLst/>
          </a:prstGeom>
        </p:spPr>
      </p:pic>
      <p:pic>
        <p:nvPicPr>
          <p:cNvPr id="30" name="Image 25" descr="https://static.wikia.nocookie.net/leagueoflegends/images/3/32/Swain_OriginalSquare.png/revision/latest/scale-to-width-down/20?cb=20180201124449">
            <a:hlinkClick r:id="rId60" tooltip=""/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9144000" y="2871216"/>
            <a:ext cx="365760" cy="365760"/>
          </a:xfrm>
          <a:prstGeom prst="rect">
            <a:avLst/>
          </a:prstGeom>
        </p:spPr>
      </p:pic>
      <p:pic>
        <p:nvPicPr>
          <p:cNvPr id="31" name="Image 26" descr="https://static.wikia.nocookie.net/leagueoflegends/images/2/2b/Udyr_OriginalSquare.png/revision/latest/scale-to-width-down/20?cb=20220809214819">
            <a:hlinkClick r:id="rId62" tooltip=""/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9514332" y="2871216"/>
            <a:ext cx="365760" cy="365760"/>
          </a:xfrm>
          <a:prstGeom prst="rect">
            <a:avLst/>
          </a:prstGeom>
        </p:spPr>
      </p:pic>
      <p:pic>
        <p:nvPicPr>
          <p:cNvPr id="32" name="Image 27" descr="https://static.wikia.nocookie.net/leagueoflegends/images/0/0b/Jhin_OriginalSquare.png/revision/latest/scale-to-width-down/20?cb=20220831152825">
            <a:hlinkClick r:id="rId64" tooltip=""/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9884664" y="2871216"/>
            <a:ext cx="365760" cy="365760"/>
          </a:xfrm>
          <a:prstGeom prst="rect">
            <a:avLst/>
          </a:prstGeom>
        </p:spPr>
      </p:pic>
      <p:pic>
        <p:nvPicPr>
          <p:cNvPr id="33" name="Image 28" descr="https://static.wikia.nocookie.net/leagueoflegends/images/2/2e/Neeko_OriginalSquare.png/revision/latest/scale-to-width-down/20?cb=20181119223759">
            <a:hlinkClick r:id="rId66" tooltip=""/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9144000" y="3241548"/>
            <a:ext cx="365760" cy="365760"/>
          </a:xfrm>
          <a:prstGeom prst="rect">
            <a:avLst/>
          </a:prstGeom>
        </p:spPr>
      </p:pic>
      <p:pic>
        <p:nvPicPr>
          <p:cNvPr id="34" name="Image 29" descr="https://static.wikia.nocookie.net/leagueoflegends/images/c/ce/Rell_OriginalSquare.png/revision/latest/scale-to-width-down/20?cb=20201124040049">
            <a:hlinkClick r:id="rId68" tooltip=""/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9514332" y="3241548"/>
            <a:ext cx="365760" cy="365760"/>
          </a:xfrm>
          <a:prstGeom prst="rect">
            <a:avLst/>
          </a:prstGeom>
        </p:spPr>
      </p:pic>
      <p:pic>
        <p:nvPicPr>
          <p:cNvPr id="35" name="Image 30" descr="https://static.wikia.nocookie.net/leagueoflegends/images/4/4c/Jarvan_IV_OriginalSquare.png/revision/latest/scale-to-width-down/20?cb=20150402220210">
            <a:hlinkClick r:id="rId70" tooltip=""/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9884664" y="3241548"/>
            <a:ext cx="365760" cy="365760"/>
          </a:xfrm>
          <a:prstGeom prst="rect">
            <a:avLst/>
          </a:prstGeom>
        </p:spPr>
      </p:pic>
      <p:pic>
        <p:nvPicPr>
          <p:cNvPr id="36" name="Image 31" descr="https://static.wikia.nocookie.net/leagueoflegends/images/7/72/Miss_Fortune_OriginalSquare.png/revision/latest/scale-to-width-down/20?cb=20221122021718">
            <a:hlinkClick r:id="rId72" tooltip=""/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10254996" y="3241548"/>
            <a:ext cx="365760" cy="365760"/>
          </a:xfrm>
          <a:prstGeom prst="rect">
            <a:avLst/>
          </a:prstGeom>
        </p:spPr>
      </p:pic>
      <p:pic>
        <p:nvPicPr>
          <p:cNvPr id="37" name="Image 32" descr="https://static.wikia.nocookie.net/leagueoflegends/images/9/97/Garen_OriginalSquare.png/revision/latest/scale-to-width-down/20?cb=20150402220048">
            <a:hlinkClick r:id="rId74" tooltip=""/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10625328" y="3241548"/>
            <a:ext cx="365760" cy="365760"/>
          </a:xfrm>
          <a:prstGeom prst="rect">
            <a:avLst/>
          </a:prstGeom>
        </p:spPr>
      </p:pic>
      <p:pic>
        <p:nvPicPr>
          <p:cNvPr id="38" name="Image 33" descr="https://static.wikia.nocookie.net/leagueoflegends/images/6/62/Sejuani_OriginalSquare.png/revision/latest/scale-to-width-down/20?cb=20150402220939">
            <a:hlinkClick r:id="rId76" tooltip=""/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10995660" y="3241548"/>
            <a:ext cx="365760" cy="365760"/>
          </a:xfrm>
          <a:prstGeom prst="rect">
            <a:avLst/>
          </a:prstGeom>
        </p:spPr>
      </p:pic>
      <p:pic>
        <p:nvPicPr>
          <p:cNvPr id="39" name="Image 34" descr="https://static.wikia.nocookie.net/leagueoflegends/images/f/f8/Taliyah_OriginalSquare.png/revision/latest/scale-to-width-down/20?cb=20160510183138">
            <a:hlinkClick r:id="rId78" tooltip=""/>
          </p:cNvPr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11365992" y="3241548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404040"/>
                </a:solidFill>
              </a:rPr>
              <a:t>Jamk Staff No Legends</a:t>
            </a:r>
            <a:endParaRPr lang="en-US" dirty="0"/>
          </a:p>
        </p:txBody>
      </p:sp>
      <p:sp>
        <p:nvSpPr>
          <p:cNvPr id="4" name="Text 2"/>
          <p:cNvSpPr/>
          <p:nvPr>
            <p:ph idx="103" type="body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Fatimba (ADC 82.68%): Platinum 4. Miss Fortune (41), Jinx (31), Vayne (12)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Pastanurse (Mid 50.94%): Silver 4. Vex (12), Lux (9), Orianna (6)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Ijust8 (ADC 50.28%): Silver 1. Miss Fortune (58), Teemo (27), Tryndamere (26)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Yökyöpeli: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Petohiiri: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DeadlyConflict (Support 66.67%): . Leona (1), Shaco (1), Brand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7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Nissø (ADC 100.00%): . Ezreal (1)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8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Oldzuu: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pic>
        <p:nvPicPr>
          <p:cNvPr id="5" name="Image 0" descr="https://static.wikia.nocookie.net/leagueoflegends/images/7/72/Miss_Fortune_OriginalSquare.png/revision/latest/scale-to-width-down/20?cb=20221122021718">
            <a:hlinkClick r:id="rId10" tooltip="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0" y="1389888"/>
            <a:ext cx="365760" cy="365760"/>
          </a:xfrm>
          <a:prstGeom prst="rect">
            <a:avLst/>
          </a:prstGeom>
        </p:spPr>
      </p:pic>
      <p:pic>
        <p:nvPicPr>
          <p:cNvPr id="6" name="Image 1" descr="https://static.wikia.nocookie.net/leagueoflegends/images/6/65/Jinx_OriginalSquare.png/revision/latest/scale-to-width-down/20?cb=20160417011945">
            <a:hlinkClick r:id="rId12" tooltip="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14332" y="1389888"/>
            <a:ext cx="365760" cy="365760"/>
          </a:xfrm>
          <a:prstGeom prst="rect">
            <a:avLst/>
          </a:prstGeom>
        </p:spPr>
      </p:pic>
      <p:pic>
        <p:nvPicPr>
          <p:cNvPr id="7" name="Image 2" descr="https://static.wikia.nocookie.net/leagueoflegends/images/0/05/Vayne_OriginalSquare.png/revision/latest/scale-to-width-down/20?cb=20150402222338">
            <a:hlinkClick r:id="rId14" tooltip="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84664" y="1389888"/>
            <a:ext cx="365760" cy="365760"/>
          </a:xfrm>
          <a:prstGeom prst="rect">
            <a:avLst/>
          </a:prstGeom>
        </p:spPr>
      </p:pic>
      <p:pic>
        <p:nvPicPr>
          <p:cNvPr id="8" name="Image 3" descr="https://static.wikia.nocookie.net/leagueoflegends/images/7/72/Ziggs_OriginalSquare.png/revision/latest/scale-to-width-down/20?cb=20160526214602">
            <a:hlinkClick r:id="rId16" tooltip="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54996" y="1389888"/>
            <a:ext cx="365760" cy="365760"/>
          </a:xfrm>
          <a:prstGeom prst="rect">
            <a:avLst/>
          </a:prstGeom>
        </p:spPr>
      </p:pic>
      <p:pic>
        <p:nvPicPr>
          <p:cNvPr id="9" name="Image 4" descr="https://static.wikia.nocookie.net/leagueoflegends/images/3/35/Caitlyn_OriginalSquare.png/revision/latest/scale-to-width-down/20?cb=20230215152459">
            <a:hlinkClick r:id="rId18" tooltip="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25328" y="1389888"/>
            <a:ext cx="365760" cy="365760"/>
          </a:xfrm>
          <a:prstGeom prst="rect">
            <a:avLst/>
          </a:prstGeom>
        </p:spPr>
      </p:pic>
      <p:pic>
        <p:nvPicPr>
          <p:cNvPr id="10" name="Image 5" descr="https://static.wikia.nocookie.net/leagueoflegends/images/5/54/Ezreal_OriginalSquare.png/revision/latest/scale-to-width-down/20?cb=20150402220010">
            <a:hlinkClick r:id="rId20" tooltip="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995660" y="1389888"/>
            <a:ext cx="365760" cy="365760"/>
          </a:xfrm>
          <a:prstGeom prst="rect">
            <a:avLst/>
          </a:prstGeom>
        </p:spPr>
      </p:pic>
      <p:pic>
        <p:nvPicPr>
          <p:cNvPr id="11" name="Image 6" descr="https://static.wikia.nocookie.net/leagueoflegends/images/3/31/Samira_OriginalSquare.png/revision/latest/scale-to-width-down/20?cb=20200829040527">
            <a:hlinkClick r:id="rId22" tooltip="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365992" y="1389888"/>
            <a:ext cx="365760" cy="365760"/>
          </a:xfrm>
          <a:prstGeom prst="rect">
            <a:avLst/>
          </a:prstGeom>
        </p:spPr>
      </p:pic>
      <p:pic>
        <p:nvPicPr>
          <p:cNvPr id="12" name="Image 7" descr="https://static.wikia.nocookie.net/leagueoflegends/images/0/06/Vex_OriginalSquare.png/revision/latest/scale-to-width-down/20?cb=20220330171954">
            <a:hlinkClick r:id="rId24" tooltip="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144000" y="1760220"/>
            <a:ext cx="365760" cy="365760"/>
          </a:xfrm>
          <a:prstGeom prst="rect">
            <a:avLst/>
          </a:prstGeom>
        </p:spPr>
      </p:pic>
      <p:pic>
        <p:nvPicPr>
          <p:cNvPr id="13" name="Image 8" descr="https://static.wikia.nocookie.net/leagueoflegends/images/b/bf/Lux_OriginalSquare.png/revision/latest/scale-to-width-down/20?cb=20150402220552">
            <a:hlinkClick r:id="rId26" tooltip="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14332" y="1760220"/>
            <a:ext cx="365760" cy="365760"/>
          </a:xfrm>
          <a:prstGeom prst="rect">
            <a:avLst/>
          </a:prstGeom>
        </p:spPr>
      </p:pic>
      <p:pic>
        <p:nvPicPr>
          <p:cNvPr id="14" name="Image 9" descr="https://static.wikia.nocookie.net/leagueoflegends/images/7/70/Orianna_OriginalSquare.png/revision/latest/scale-to-width-down/20?cb=20150402220803">
            <a:hlinkClick r:id="rId28" tooltip="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84664" y="1760220"/>
            <a:ext cx="365760" cy="365760"/>
          </a:xfrm>
          <a:prstGeom prst="rect">
            <a:avLst/>
          </a:prstGeom>
        </p:spPr>
      </p:pic>
      <p:pic>
        <p:nvPicPr>
          <p:cNvPr id="15" name="Image 10" descr="https://static.wikia.nocookie.net/leagueoflegends/images/6/65/Soraka_OriginalSquare.png/revision/latest/scale-to-width-down/20?cb=20150402221143">
            <a:hlinkClick r:id="rId30" tooltip="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254996" y="1760220"/>
            <a:ext cx="365760" cy="365760"/>
          </a:xfrm>
          <a:prstGeom prst="rect">
            <a:avLst/>
          </a:prstGeom>
        </p:spPr>
      </p:pic>
      <p:pic>
        <p:nvPicPr>
          <p:cNvPr id="16" name="Image 11" descr="https://static.wikia.nocookie.net/leagueoflegends/images/2/23/Milio_OriginalSquare.png/revision/latest/scale-to-width-down/20?cb=20230308011018">
            <a:hlinkClick r:id="rId32" tooltip="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625328" y="1760220"/>
            <a:ext cx="365760" cy="365760"/>
          </a:xfrm>
          <a:prstGeom prst="rect">
            <a:avLst/>
          </a:prstGeom>
        </p:spPr>
      </p:pic>
      <p:pic>
        <p:nvPicPr>
          <p:cNvPr id="17" name="Image 12" descr="https://static.wikia.nocookie.net/leagueoflegends/images/5/54/Ezreal_OriginalSquare.png/revision/latest/scale-to-width-down/20?cb=20150402220010">
            <a:hlinkClick r:id="rId34" tooltip="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995660" y="1760220"/>
            <a:ext cx="365760" cy="365760"/>
          </a:xfrm>
          <a:prstGeom prst="rect">
            <a:avLst/>
          </a:prstGeom>
        </p:spPr>
      </p:pic>
      <p:pic>
        <p:nvPicPr>
          <p:cNvPr id="18" name="Image 13" descr="https://static.wikia.nocookie.net/leagueoflegends/images/7/79/Morgana_OriginalSquare.png/revision/latest/scale-to-width-down/20?cb=20190226165233">
            <a:hlinkClick r:id="rId36" tooltip="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1365992" y="1760220"/>
            <a:ext cx="365760" cy="365760"/>
          </a:xfrm>
          <a:prstGeom prst="rect">
            <a:avLst/>
          </a:prstGeom>
        </p:spPr>
      </p:pic>
      <p:pic>
        <p:nvPicPr>
          <p:cNvPr id="19" name="Image 14" descr="https://static.wikia.nocookie.net/leagueoflegends/images/7/72/Miss_Fortune_OriginalSquare.png/revision/latest/scale-to-width-down/20?cb=20221122021718">
            <a:hlinkClick r:id="rId38" tooltip=""/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9144000" y="2130552"/>
            <a:ext cx="365760" cy="365760"/>
          </a:xfrm>
          <a:prstGeom prst="rect">
            <a:avLst/>
          </a:prstGeom>
        </p:spPr>
      </p:pic>
      <p:pic>
        <p:nvPicPr>
          <p:cNvPr id="20" name="Image 15" descr="https://static.wikia.nocookie.net/leagueoflegends/images/9/9c/Teemo_OriginalSquare.png/revision/latest/scale-to-width-down/20?cb=20150402221254">
            <a:hlinkClick r:id="rId40" tooltip=""/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9514332" y="2130552"/>
            <a:ext cx="365760" cy="365760"/>
          </a:xfrm>
          <a:prstGeom prst="rect">
            <a:avLst/>
          </a:prstGeom>
        </p:spPr>
      </p:pic>
      <p:pic>
        <p:nvPicPr>
          <p:cNvPr id="21" name="Image 16" descr="https://static.wikia.nocookie.net/leagueoflegends/images/c/c6/Tryndamere_OriginalSquare.png/revision/latest/scale-to-width-down/20?cb=20150402221636">
            <a:hlinkClick r:id="rId42" tooltip=""/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9884664" y="2130552"/>
            <a:ext cx="365760" cy="365760"/>
          </a:xfrm>
          <a:prstGeom prst="rect">
            <a:avLst/>
          </a:prstGeom>
        </p:spPr>
      </p:pic>
      <p:pic>
        <p:nvPicPr>
          <p:cNvPr id="22" name="Image 17" descr="https://static.wikia.nocookie.net/leagueoflegends/images/4/43/Nasus_OriginalSquare.png/revision/latest/scale-to-width-down/20?cb=20150402220659">
            <a:hlinkClick r:id="rId44" tooltip=""/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0254996" y="2130552"/>
            <a:ext cx="365760" cy="365760"/>
          </a:xfrm>
          <a:prstGeom prst="rect">
            <a:avLst/>
          </a:prstGeom>
        </p:spPr>
      </p:pic>
      <p:pic>
        <p:nvPicPr>
          <p:cNvPr id="23" name="Image 18" descr="https://static.wikia.nocookie.net/leagueoflegends/images/3/35/Caitlyn_OriginalSquare.png/revision/latest/scale-to-width-down/20?cb=20230215152459">
            <a:hlinkClick r:id="rId46" tooltip=""/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0625328" y="2130552"/>
            <a:ext cx="365760" cy="365760"/>
          </a:xfrm>
          <a:prstGeom prst="rect">
            <a:avLst/>
          </a:prstGeom>
        </p:spPr>
      </p:pic>
      <p:pic>
        <p:nvPicPr>
          <p:cNvPr id="24" name="Image 19" descr="https://static.wikia.nocookie.net/leagueoflegends/images/f/f3/Shyvana_OriginalSquare.png/revision/latest/scale-to-width-down/20?cb=20150402221059">
            <a:hlinkClick r:id="rId48" tooltip=""/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0995660" y="2130552"/>
            <a:ext cx="365760" cy="365760"/>
          </a:xfrm>
          <a:prstGeom prst="rect">
            <a:avLst/>
          </a:prstGeom>
        </p:spPr>
      </p:pic>
      <p:pic>
        <p:nvPicPr>
          <p:cNvPr id="25" name="Image 20" descr="https://static.wikia.nocookie.net/leagueoflegends/images/9/90/Sivir_OriginalSquare.png/revision/latest/scale-to-width-down/20?cb=20230426195957">
            <a:hlinkClick r:id="rId50" tooltip=""/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1365992" y="2130552"/>
            <a:ext cx="365760" cy="365760"/>
          </a:xfrm>
          <a:prstGeom prst="rect">
            <a:avLst/>
          </a:prstGeom>
        </p:spPr>
      </p:pic>
      <p:pic>
        <p:nvPicPr>
          <p:cNvPr id="26" name="Image 21" descr="https://static.wikia.nocookie.net/leagueoflegends/images/b/ba/Leona_OriginalSquare.png/revision/latest/scale-to-width-down/20?cb=20150402220518">
            <a:hlinkClick r:id="rId52" tooltip=""/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9144000" y="3241548"/>
            <a:ext cx="365760" cy="365760"/>
          </a:xfrm>
          <a:prstGeom prst="rect">
            <a:avLst/>
          </a:prstGeom>
        </p:spPr>
      </p:pic>
      <p:pic>
        <p:nvPicPr>
          <p:cNvPr id="27" name="Image 22" descr="https://static.wikia.nocookie.net/leagueoflegends/images/e/e1/Shaco_OriginalSquare.png/revision/latest/scale-to-width-down/20?cb=20230821213937">
            <a:hlinkClick r:id="rId54" tooltip=""/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9514332" y="3241548"/>
            <a:ext cx="365760" cy="365760"/>
          </a:xfrm>
          <a:prstGeom prst="rect">
            <a:avLst/>
          </a:prstGeom>
        </p:spPr>
      </p:pic>
      <p:pic>
        <p:nvPicPr>
          <p:cNvPr id="28" name="Image 23" descr="https://static.wikia.nocookie.net/leagueoflegends/images/9/9a/Brand_OriginalSquare.png/revision/latest/scale-to-width-down/20?cb=20150402215533">
            <a:hlinkClick r:id="rId56" tooltip=""/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9884664" y="3241548"/>
            <a:ext cx="365760" cy="365760"/>
          </a:xfrm>
          <a:prstGeom prst="rect">
            <a:avLst/>
          </a:prstGeom>
        </p:spPr>
      </p:pic>
      <p:pic>
        <p:nvPicPr>
          <p:cNvPr id="29" name="Image 24" descr="https://static.wikia.nocookie.net/leagueoflegends/images/5/54/Ezreal_OriginalSquare.png/revision/latest/scale-to-width-down/20?cb=20150402220010">
            <a:hlinkClick r:id="rId58" tooltip=""/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9144000" y="3611880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404040"/>
                </a:solidFill>
              </a:rPr>
              <a:t>Office Management</a:t>
            </a:r>
            <a:endParaRPr lang="en-US" dirty="0"/>
          </a:p>
        </p:txBody>
      </p:sp>
      <p:sp>
        <p:nvSpPr>
          <p:cNvPr id="4" name="Text 2"/>
          <p:cNvSpPr/>
          <p:nvPr>
            <p:ph idx="103" type="body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Ascnzn (Top 45.45%): Gold 4. Shen (3), Pantheon (2), Yone (2)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Kahvikellari (Support 54.90%): Gold 3. Lux (13), Zyra (5), Sona (4)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MrKinis (ADC 51.52%): Silver 2. Jinx (7), Jhin (6), Ashe (4)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Gungedir (Top 46.15%): Silver 4. Ashe (34), Gnar (27), Shen (18)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Freezalo (Mid 72.22%): Bronze 3. Orianna (6), Xerath (2), Heimerdinger (2)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Fayhra: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pic>
        <p:nvPicPr>
          <p:cNvPr id="5" name="Image 0" descr="https://static.wikia.nocookie.net/leagueoflegends/images/8/81/Shen_OriginalSquare.png/revision/latest/scale-to-width-down/20?cb=20160113232959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1389888"/>
            <a:ext cx="365760" cy="365760"/>
          </a:xfrm>
          <a:prstGeom prst="rect">
            <a:avLst/>
          </a:prstGeom>
        </p:spPr>
      </p:pic>
      <p:pic>
        <p:nvPicPr>
          <p:cNvPr id="6" name="Image 1" descr="https://static.wikia.nocookie.net/leagueoflegends/images/0/03/Pantheon_OriginalSquare.png/revision/latest/scale-to-width-down/20?cb=20190801100355">
            <a:hlinkClick r:id="rId10" tooltip="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4332" y="1389888"/>
            <a:ext cx="365760" cy="365760"/>
          </a:xfrm>
          <a:prstGeom prst="rect">
            <a:avLst/>
          </a:prstGeom>
        </p:spPr>
      </p:pic>
      <p:pic>
        <p:nvPicPr>
          <p:cNvPr id="7" name="Image 2" descr="https://static.wikia.nocookie.net/leagueoflegends/images/a/a6/Yone_OriginalSquare.png/revision/latest/scale-to-width-down/20?cb=20200916084443">
            <a:hlinkClick r:id="rId12" tooltip="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84664" y="1389888"/>
            <a:ext cx="365760" cy="365760"/>
          </a:xfrm>
          <a:prstGeom prst="rect">
            <a:avLst/>
          </a:prstGeom>
        </p:spPr>
      </p:pic>
      <p:pic>
        <p:nvPicPr>
          <p:cNvPr id="8" name="Image 3" descr="https://static.wikia.nocookie.net/leagueoflegends/images/b/bf/Lux_OriginalSquare.png/revision/latest/scale-to-width-down/20?cb=20150402220552">
            <a:hlinkClick r:id="rId14" tooltip="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44000" y="1760220"/>
            <a:ext cx="365760" cy="365760"/>
          </a:xfrm>
          <a:prstGeom prst="rect">
            <a:avLst/>
          </a:prstGeom>
        </p:spPr>
      </p:pic>
      <p:pic>
        <p:nvPicPr>
          <p:cNvPr id="9" name="Image 4" descr="https://static.wikia.nocookie.net/leagueoflegends/images/0/0d/Zyra_OriginalSquare.png/revision/latest/scale-to-width-down/20?cb=20160526214642">
            <a:hlinkClick r:id="rId16" tooltip="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4332" y="1760220"/>
            <a:ext cx="365760" cy="365760"/>
          </a:xfrm>
          <a:prstGeom prst="rect">
            <a:avLst/>
          </a:prstGeom>
        </p:spPr>
      </p:pic>
      <p:pic>
        <p:nvPicPr>
          <p:cNvPr id="10" name="Image 5" descr="https://static.wikia.nocookie.net/leagueoflegends/images/f/fb/Sona_OriginalSquare.png/revision/latest/scale-to-width-down/20?cb=20150402221141">
            <a:hlinkClick r:id="rId18" tooltip="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84664" y="1760220"/>
            <a:ext cx="365760" cy="365760"/>
          </a:xfrm>
          <a:prstGeom prst="rect">
            <a:avLst/>
          </a:prstGeom>
        </p:spPr>
      </p:pic>
      <p:pic>
        <p:nvPicPr>
          <p:cNvPr id="11" name="Image 6" descr="https://static.wikia.nocookie.net/leagueoflegends/images/0/0b/Jhin_OriginalSquare.png/revision/latest/scale-to-width-down/20?cb=20220831152825">
            <a:hlinkClick r:id="rId20" tooltip="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254996" y="1760220"/>
            <a:ext cx="365760" cy="365760"/>
          </a:xfrm>
          <a:prstGeom prst="rect">
            <a:avLst/>
          </a:prstGeom>
        </p:spPr>
      </p:pic>
      <p:pic>
        <p:nvPicPr>
          <p:cNvPr id="12" name="Image 7" descr="https://static.wikia.nocookie.net/leagueoflegends/images/2/23/Milio_OriginalSquare.png/revision/latest/scale-to-width-down/20?cb=20230308011018">
            <a:hlinkClick r:id="rId22" tooltip="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25328" y="1760220"/>
            <a:ext cx="365760" cy="365760"/>
          </a:xfrm>
          <a:prstGeom prst="rect">
            <a:avLst/>
          </a:prstGeom>
        </p:spPr>
      </p:pic>
      <p:pic>
        <p:nvPicPr>
          <p:cNvPr id="13" name="Image 8" descr="https://static.wikia.nocookie.net/leagueoflegends/images/0/05/Vayne_OriginalSquare.png/revision/latest/scale-to-width-down/20?cb=20150402222338">
            <a:hlinkClick r:id="rId24" tooltip="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995660" y="1760220"/>
            <a:ext cx="365760" cy="365760"/>
          </a:xfrm>
          <a:prstGeom prst="rect">
            <a:avLst/>
          </a:prstGeom>
        </p:spPr>
      </p:pic>
      <p:pic>
        <p:nvPicPr>
          <p:cNvPr id="14" name="Image 9" descr="https://static.wikia.nocookie.net/leagueoflegends/images/9/9a/Brand_OriginalSquare.png/revision/latest/scale-to-width-down/20?cb=20150402215533">
            <a:hlinkClick r:id="rId26" tooltip="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365992" y="1760220"/>
            <a:ext cx="365760" cy="365760"/>
          </a:xfrm>
          <a:prstGeom prst="rect">
            <a:avLst/>
          </a:prstGeom>
        </p:spPr>
      </p:pic>
      <p:pic>
        <p:nvPicPr>
          <p:cNvPr id="15" name="Image 10" descr="https://static.wikia.nocookie.net/leagueoflegends/images/6/65/Jinx_OriginalSquare.png/revision/latest/scale-to-width-down/20?cb=20160417011945">
            <a:hlinkClick r:id="rId28" tooltip="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144000" y="2130552"/>
            <a:ext cx="365760" cy="365760"/>
          </a:xfrm>
          <a:prstGeom prst="rect">
            <a:avLst/>
          </a:prstGeom>
        </p:spPr>
      </p:pic>
      <p:pic>
        <p:nvPicPr>
          <p:cNvPr id="16" name="Image 11" descr="https://static.wikia.nocookie.net/leagueoflegends/images/0/0b/Jhin_OriginalSquare.png/revision/latest/scale-to-width-down/20?cb=20220831152825">
            <a:hlinkClick r:id="rId30" tooltip="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514332" y="2130552"/>
            <a:ext cx="365760" cy="365760"/>
          </a:xfrm>
          <a:prstGeom prst="rect">
            <a:avLst/>
          </a:prstGeom>
        </p:spPr>
      </p:pic>
      <p:pic>
        <p:nvPicPr>
          <p:cNvPr id="17" name="Image 12" descr="https://static.wikia.nocookie.net/leagueoflegends/images/7/7e/Ashe_OriginalSquare.png/revision/latest/scale-to-width-down/20?cb=20150402215403">
            <a:hlinkClick r:id="rId32" tooltip="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884664" y="2130552"/>
            <a:ext cx="365760" cy="365760"/>
          </a:xfrm>
          <a:prstGeom prst="rect">
            <a:avLst/>
          </a:prstGeom>
        </p:spPr>
      </p:pic>
      <p:pic>
        <p:nvPicPr>
          <p:cNvPr id="18" name="Image 13" descr="https://static.wikia.nocookie.net/leagueoflegends/images/7/73/Master_Yi_OriginalSquare.png/revision/latest/scale-to-width-down/20?cb=20150402220630">
            <a:hlinkClick r:id="rId34" tooltip="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254996" y="2130552"/>
            <a:ext cx="365760" cy="365760"/>
          </a:xfrm>
          <a:prstGeom prst="rect">
            <a:avLst/>
          </a:prstGeom>
        </p:spPr>
      </p:pic>
      <p:pic>
        <p:nvPicPr>
          <p:cNvPr id="19" name="Image 14" descr="https://static.wikia.nocookie.net/leagueoflegends/images/a/a1/Rammus_OriginalSquare.png/revision/latest/scale-to-width-down/20?cb=20160413190405">
            <a:hlinkClick r:id="rId36" tooltip="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0625328" y="2130552"/>
            <a:ext cx="365760" cy="365760"/>
          </a:xfrm>
          <a:prstGeom prst="rect">
            <a:avLst/>
          </a:prstGeom>
        </p:spPr>
      </p:pic>
      <p:pic>
        <p:nvPicPr>
          <p:cNvPr id="20" name="Image 15" descr="https://static.wikia.nocookie.net/leagueoflegends/images/f/f6/Briar_OriginalSquare.png/revision/latest/scale-to-width-down/20?cb=20230904203032">
            <a:hlinkClick r:id="rId38" tooltip=""/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995660" y="2130552"/>
            <a:ext cx="365760" cy="365760"/>
          </a:xfrm>
          <a:prstGeom prst="rect">
            <a:avLst/>
          </a:prstGeom>
        </p:spPr>
      </p:pic>
      <p:pic>
        <p:nvPicPr>
          <p:cNvPr id="21" name="Image 16" descr="https://static.wikia.nocookie.net/leagueoflegends/images/f/f5/Jax_OriginalSquare.png/revision/latest/scale-to-width-down/20?cb=20230926225838">
            <a:hlinkClick r:id="rId40" tooltip=""/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1365992" y="2130552"/>
            <a:ext cx="365760" cy="365760"/>
          </a:xfrm>
          <a:prstGeom prst="rect">
            <a:avLst/>
          </a:prstGeom>
        </p:spPr>
      </p:pic>
      <p:pic>
        <p:nvPicPr>
          <p:cNvPr id="22" name="Image 17" descr="https://static.wikia.nocookie.net/leagueoflegends/images/7/7e/Ashe_OriginalSquare.png/revision/latest/scale-to-width-down/20?cb=20150402215403">
            <a:hlinkClick r:id="rId42" tooltip=""/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9144000" y="2500884"/>
            <a:ext cx="365760" cy="365760"/>
          </a:xfrm>
          <a:prstGeom prst="rect">
            <a:avLst/>
          </a:prstGeom>
        </p:spPr>
      </p:pic>
      <p:pic>
        <p:nvPicPr>
          <p:cNvPr id="23" name="Image 18" descr="https://static.wikia.nocookie.net/leagueoflegends/images/2/2d/Gnar_OriginalSquare.png/revision/latest/scale-to-width-down/20?cb=20160526212623">
            <a:hlinkClick r:id="rId44" tooltip=""/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9514332" y="2500884"/>
            <a:ext cx="365760" cy="365760"/>
          </a:xfrm>
          <a:prstGeom prst="rect">
            <a:avLst/>
          </a:prstGeom>
        </p:spPr>
      </p:pic>
      <p:pic>
        <p:nvPicPr>
          <p:cNvPr id="24" name="Image 19" descr="https://static.wikia.nocookie.net/leagueoflegends/images/8/81/Shen_OriginalSquare.png/revision/latest/scale-to-width-down/20?cb=20160113232959">
            <a:hlinkClick r:id="rId46" tooltip=""/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9884664" y="2500884"/>
            <a:ext cx="365760" cy="365760"/>
          </a:xfrm>
          <a:prstGeom prst="rect">
            <a:avLst/>
          </a:prstGeom>
        </p:spPr>
      </p:pic>
      <p:pic>
        <p:nvPicPr>
          <p:cNvPr id="25" name="Image 20" descr="https://static.wikia.nocookie.net/leagueoflegends/images/1/16/Lee_Sin_OriginalSquare.png/revision/latest/scale-to-width-down/20?cb=20170321025728">
            <a:hlinkClick r:id="rId48" tooltip=""/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0254996" y="2500884"/>
            <a:ext cx="365760" cy="365760"/>
          </a:xfrm>
          <a:prstGeom prst="rect">
            <a:avLst/>
          </a:prstGeom>
        </p:spPr>
      </p:pic>
      <p:pic>
        <p:nvPicPr>
          <p:cNvPr id="26" name="Image 21" descr="https://static.wikia.nocookie.net/leagueoflegends/images/d/da/Diana_OriginalSquare.png/revision/latest/scale-to-width-down/20?cb=20160526212149">
            <a:hlinkClick r:id="rId50" tooltip=""/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0625328" y="2500884"/>
            <a:ext cx="365760" cy="365760"/>
          </a:xfrm>
          <a:prstGeom prst="rect">
            <a:avLst/>
          </a:prstGeom>
        </p:spPr>
      </p:pic>
      <p:pic>
        <p:nvPicPr>
          <p:cNvPr id="27" name="Image 22" descr="https://static.wikia.nocookie.net/leagueoflegends/images/1/10/Lucian_OriginalSquare.png/revision/latest/scale-to-width-down/20?cb=20150402220529">
            <a:hlinkClick r:id="rId52" tooltip=""/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0995660" y="2500884"/>
            <a:ext cx="365760" cy="365760"/>
          </a:xfrm>
          <a:prstGeom prst="rect">
            <a:avLst/>
          </a:prstGeom>
        </p:spPr>
      </p:pic>
      <p:pic>
        <p:nvPicPr>
          <p:cNvPr id="28" name="Image 23" descr="https://static.wikia.nocookie.net/leagueoflegends/images/d/d0/Urgot_OriginalSquare.png/revision/latest/scale-to-width-down/20?cb=20170711190113">
            <a:hlinkClick r:id="rId54" tooltip=""/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11365992" y="2500884"/>
            <a:ext cx="365760" cy="365760"/>
          </a:xfrm>
          <a:prstGeom prst="rect">
            <a:avLst/>
          </a:prstGeom>
        </p:spPr>
      </p:pic>
      <p:pic>
        <p:nvPicPr>
          <p:cNvPr id="29" name="Image 24" descr="https://static.wikia.nocookie.net/leagueoflegends/images/7/70/Orianna_OriginalSquare.png/revision/latest/scale-to-width-down/20?cb=20150402220803">
            <a:hlinkClick r:id="rId56" tooltip=""/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9144000" y="2871216"/>
            <a:ext cx="365760" cy="365760"/>
          </a:xfrm>
          <a:prstGeom prst="rect">
            <a:avLst/>
          </a:prstGeom>
        </p:spPr>
      </p:pic>
      <p:pic>
        <p:nvPicPr>
          <p:cNvPr id="30" name="Image 25" descr="https://static.wikia.nocookie.net/leagueoflegends/images/c/cf/Xerath_OriginalSquare.png/revision/latest/scale-to-width-down/20?cb=20150402222520">
            <a:hlinkClick r:id="rId58" tooltip=""/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9514332" y="2871216"/>
            <a:ext cx="365760" cy="365760"/>
          </a:xfrm>
          <a:prstGeom prst="rect">
            <a:avLst/>
          </a:prstGeom>
        </p:spPr>
      </p:pic>
      <p:pic>
        <p:nvPicPr>
          <p:cNvPr id="31" name="Image 26" descr="https://static.wikia.nocookie.net/leagueoflegends/images/9/97/Heimerdinger_OriginalSquare.png/revision/latest/scale-to-width-down/20?cb=20150402220126">
            <a:hlinkClick r:id="rId60" tooltip=""/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9884664" y="2871216"/>
            <a:ext cx="365760" cy="365760"/>
          </a:xfrm>
          <a:prstGeom prst="rect">
            <a:avLst/>
          </a:prstGeom>
        </p:spPr>
      </p:pic>
      <p:pic>
        <p:nvPicPr>
          <p:cNvPr id="32" name="Image 27" descr="https://static.wikia.nocookie.net/leagueoflegends/images/0/02/Maokai_OriginalSquare.png/revision/latest/scale-to-width-down/20?cb=20150402220612">
            <a:hlinkClick r:id="rId62" tooltip=""/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10254996" y="2871216"/>
            <a:ext cx="365760" cy="365760"/>
          </a:xfrm>
          <a:prstGeom prst="rect">
            <a:avLst/>
          </a:prstGeom>
        </p:spPr>
      </p:pic>
      <p:pic>
        <p:nvPicPr>
          <p:cNvPr id="33" name="Image 28" descr="https://static.wikia.nocookie.net/leagueoflegends/images/b/bf/Lux_OriginalSquare.png/revision/latest/scale-to-width-down/20?cb=20150402220552">
            <a:hlinkClick r:id="rId64" tooltip=""/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10625328" y="2871216"/>
            <a:ext cx="365760" cy="365760"/>
          </a:xfrm>
          <a:prstGeom prst="rect">
            <a:avLst/>
          </a:prstGeom>
        </p:spPr>
      </p:pic>
      <p:pic>
        <p:nvPicPr>
          <p:cNvPr id="34" name="Image 29" descr="https://static.wikia.nocookie.net/leagueoflegends/images/6/6c/Lissandra_OriginalSquare.png/revision/latest/scale-to-width-down/20?cb=20160526213305">
            <a:hlinkClick r:id="rId66" tooltip=""/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10995660" y="2871216"/>
            <a:ext cx="365760" cy="365760"/>
          </a:xfrm>
          <a:prstGeom prst="rect">
            <a:avLst/>
          </a:prstGeom>
        </p:spPr>
      </p:pic>
      <p:pic>
        <p:nvPicPr>
          <p:cNvPr id="35" name="Image 30" descr="https://static.wikia.nocookie.net/leagueoflegends/images/0/0e/Vel%27Koz_OriginalSquare.png/revision/latest/scale-to-width-down/20?cb=20150402222335">
            <a:hlinkClick r:id="rId68" tooltip=""/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11365992" y="2871216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>
            <p:ph idx="102" type="title" hasCustomPrompt="1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404040"/>
                </a:solidFill>
              </a:rPr>
              <a:t>CGI Sweden</a:t>
            </a:r>
            <a:endParaRPr lang="en-US" dirty="0"/>
          </a:p>
        </p:txBody>
      </p:sp>
      <p:sp>
        <p:nvSpPr>
          <p:cNvPr id="4" name="Text 2"/>
          <p:cNvSpPr/>
          <p:nvPr>
            <p:ph idx="103" type="body" hasCustomPrompt="1"/>
          </p:nvPr>
        </p:nvSpPr>
        <p:spPr>
          <a:xfrm>
            <a:off x="548640" y="1371600"/>
            <a:ext cx="18288000" cy="4800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Slajser (ADC 94.55%): Diamond 4. Kog'Maw (128), Tristana (107), Nilah (21)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Godkin (Top 100.00%): Emerald 1. Kled (16), Gnar (7), Garen (4)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Rumaru (Mid 87.19%): Emerald 1. Fizz (57), Sylas (37), Naafiri (35)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Confusius IV (Jungle 66.67%): Platinum 3. Viego (17), Ivern (8), Pantheon (4)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raastock (Jungle 55.17%): Gold 4. Shaco (29), Briar (14), Yorick (12)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u="sng" dirty="0">
                <a:solidFill>
                  <a:srgbClr val="000000"/>
                </a:solidFill>
                <a:hlinkClick r:id="rId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Lukedensjuke: . 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  <p:pic>
        <p:nvPicPr>
          <p:cNvPr id="5" name="Image 0" descr="https://static.wikia.nocookie.net/leagueoflegends/images/b/bd/Kog%27Maw_OriginalSquare.png/revision/latest/scale-to-width-down/20?cb=20150402220409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1389888"/>
            <a:ext cx="365760" cy="365760"/>
          </a:xfrm>
          <a:prstGeom prst="rect">
            <a:avLst/>
          </a:prstGeom>
        </p:spPr>
      </p:pic>
      <p:pic>
        <p:nvPicPr>
          <p:cNvPr id="6" name="Image 1" descr="https://static.wikia.nocookie.net/leagueoflegends/images/0/08/Tristana_OriginalSquare.png/revision/latest/scale-to-width-down/20?cb=20150402221501">
            <a:hlinkClick r:id="rId10" tooltip="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4332" y="1389888"/>
            <a:ext cx="365760" cy="365760"/>
          </a:xfrm>
          <a:prstGeom prst="rect">
            <a:avLst/>
          </a:prstGeom>
        </p:spPr>
      </p:pic>
      <p:pic>
        <p:nvPicPr>
          <p:cNvPr id="7" name="Image 2" descr="https://static.wikia.nocookie.net/leagueoflegends/images/c/ce/Nilah_OriginalSquare.png/revision/latest/scale-to-width-down/20?cb=20220623023949">
            <a:hlinkClick r:id="rId12" tooltip="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84664" y="1389888"/>
            <a:ext cx="365760" cy="365760"/>
          </a:xfrm>
          <a:prstGeom prst="rect">
            <a:avLst/>
          </a:prstGeom>
        </p:spPr>
      </p:pic>
      <p:pic>
        <p:nvPicPr>
          <p:cNvPr id="8" name="Image 3" descr="https://static.wikia.nocookie.net/leagueoflegends/images/3/31/Samira_OriginalSquare.png/revision/latest/scale-to-width-down/20?cb=20200829040527">
            <a:hlinkClick r:id="rId14" tooltip="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54996" y="1389888"/>
            <a:ext cx="365760" cy="365760"/>
          </a:xfrm>
          <a:prstGeom prst="rect">
            <a:avLst/>
          </a:prstGeom>
        </p:spPr>
      </p:pic>
      <p:pic>
        <p:nvPicPr>
          <p:cNvPr id="9" name="Image 4" descr="https://static.wikia.nocookie.net/leagueoflegends/images/1/10/Lucian_OriginalSquare.png/revision/latest/scale-to-width-down/20?cb=20150402220529">
            <a:hlinkClick r:id="rId16" tooltip="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25328" y="1389888"/>
            <a:ext cx="365760" cy="365760"/>
          </a:xfrm>
          <a:prstGeom prst="rect">
            <a:avLst/>
          </a:prstGeom>
        </p:spPr>
      </p:pic>
      <p:pic>
        <p:nvPicPr>
          <p:cNvPr id="10" name="Image 5" descr="https://static.wikia.nocookie.net/leagueoflegends/images/7/72/Ziggs_OriginalSquare.png/revision/latest/scale-to-width-down/20?cb=20160526214602">
            <a:hlinkClick r:id="rId18" tooltip="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95660" y="1389888"/>
            <a:ext cx="365760" cy="365760"/>
          </a:xfrm>
          <a:prstGeom prst="rect">
            <a:avLst/>
          </a:prstGeom>
        </p:spPr>
      </p:pic>
      <p:pic>
        <p:nvPicPr>
          <p:cNvPr id="11" name="Image 6" descr="https://static.wikia.nocookie.net/leagueoflegends/images/4/4e/Xayah_OriginalSquare.png/revision/latest/scale-to-width-down/20?cb=20170404193839">
            <a:hlinkClick r:id="rId20" tooltip="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365992" y="1389888"/>
            <a:ext cx="365760" cy="365760"/>
          </a:xfrm>
          <a:prstGeom prst="rect">
            <a:avLst/>
          </a:prstGeom>
        </p:spPr>
      </p:pic>
      <p:pic>
        <p:nvPicPr>
          <p:cNvPr id="12" name="Image 7" descr="https://static.wikia.nocookie.net/leagueoflegends/images/c/c4/Kled_OriginalSquare.png/revision/latest/scale-to-width-down/20?cb=20170516205203">
            <a:hlinkClick r:id="rId22" tooltip="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44000" y="1760220"/>
            <a:ext cx="365760" cy="365760"/>
          </a:xfrm>
          <a:prstGeom prst="rect">
            <a:avLst/>
          </a:prstGeom>
        </p:spPr>
      </p:pic>
      <p:pic>
        <p:nvPicPr>
          <p:cNvPr id="13" name="Image 8" descr="https://static.wikia.nocookie.net/leagueoflegends/images/2/2d/Gnar_OriginalSquare.png/revision/latest/scale-to-width-down/20?cb=20160526212623">
            <a:hlinkClick r:id="rId24" tooltip="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514332" y="1760220"/>
            <a:ext cx="365760" cy="365760"/>
          </a:xfrm>
          <a:prstGeom prst="rect">
            <a:avLst/>
          </a:prstGeom>
        </p:spPr>
      </p:pic>
      <p:pic>
        <p:nvPicPr>
          <p:cNvPr id="14" name="Image 9" descr="https://static.wikia.nocookie.net/leagueoflegends/images/9/97/Garen_OriginalSquare.png/revision/latest/scale-to-width-down/20?cb=20150402220048">
            <a:hlinkClick r:id="rId26" tooltip="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884664" y="1760220"/>
            <a:ext cx="365760" cy="365760"/>
          </a:xfrm>
          <a:prstGeom prst="rect">
            <a:avLst/>
          </a:prstGeom>
        </p:spPr>
      </p:pic>
      <p:pic>
        <p:nvPicPr>
          <p:cNvPr id="15" name="Image 10" descr="https://static.wikia.nocookie.net/leagueoflegends/images/8/8b/Kayle_OriginalSquare.png/revision/latest/scale-to-width-down/20?cb=20190901014208">
            <a:hlinkClick r:id="rId28" tooltip="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254996" y="1760220"/>
            <a:ext cx="365760" cy="365760"/>
          </a:xfrm>
          <a:prstGeom prst="rect">
            <a:avLst/>
          </a:prstGeom>
        </p:spPr>
      </p:pic>
      <p:pic>
        <p:nvPicPr>
          <p:cNvPr id="16" name="Image 11" descr="https://static.wikia.nocookie.net/leagueoflegends/images/c/ca/Ornn_OriginalSquare.png/revision/latest/scale-to-width-down/20?cb=20170819003104">
            <a:hlinkClick r:id="rId30" tooltip="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625328" y="1760220"/>
            <a:ext cx="365760" cy="365760"/>
          </a:xfrm>
          <a:prstGeom prst="rect">
            <a:avLst/>
          </a:prstGeom>
        </p:spPr>
      </p:pic>
      <p:pic>
        <p:nvPicPr>
          <p:cNvPr id="17" name="Image 12" descr="https://static.wikia.nocookie.net/leagueoflegends/images/a/a4/Renekton_OriginalSquare.png/revision/latest/scale-to-width-down/20?cb=20150402220903">
            <a:hlinkClick r:id="rId32" tooltip="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995660" y="1760220"/>
            <a:ext cx="365760" cy="365760"/>
          </a:xfrm>
          <a:prstGeom prst="rect">
            <a:avLst/>
          </a:prstGeom>
        </p:spPr>
      </p:pic>
      <p:pic>
        <p:nvPicPr>
          <p:cNvPr id="18" name="Image 13" descr="https://static.wikia.nocookie.net/leagueoflegends/images/0/0d/Camille_OriginalSquare.png/revision/latest/scale-to-width-down/20?cb=20170217185322">
            <a:hlinkClick r:id="rId34" tooltip="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1365992" y="1760220"/>
            <a:ext cx="365760" cy="365760"/>
          </a:xfrm>
          <a:prstGeom prst="rect">
            <a:avLst/>
          </a:prstGeom>
        </p:spPr>
      </p:pic>
      <p:pic>
        <p:nvPicPr>
          <p:cNvPr id="19" name="Image 14" descr="https://static.wikia.nocookie.net/leagueoflegends/images/5/5f/Fizz_OriginalSquare.png/revision/latest/scale-to-width-down/20?cb=20150402220015">
            <a:hlinkClick r:id="rId36" tooltip="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144000" y="2130552"/>
            <a:ext cx="365760" cy="365760"/>
          </a:xfrm>
          <a:prstGeom prst="rect">
            <a:avLst/>
          </a:prstGeom>
        </p:spPr>
      </p:pic>
      <p:pic>
        <p:nvPicPr>
          <p:cNvPr id="20" name="Image 15" descr="https://static.wikia.nocookie.net/leagueoflegends/images/b/be/Sylas_OriginalSquare.png/revision/latest/scale-to-width-down/20?cb=20190108224754">
            <a:hlinkClick r:id="rId38" tooltip=""/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9514332" y="2130552"/>
            <a:ext cx="365760" cy="365760"/>
          </a:xfrm>
          <a:prstGeom prst="rect">
            <a:avLst/>
          </a:prstGeom>
        </p:spPr>
      </p:pic>
      <p:pic>
        <p:nvPicPr>
          <p:cNvPr id="21" name="Image 16" descr="https://static.wikia.nocookie.net/leagueoflegends/images/1/14/Naafiri_OriginalSquare.png/revision/latest/scale-to-width-down/20?cb=20230629014147">
            <a:hlinkClick r:id="rId40" tooltip=""/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9884664" y="2130552"/>
            <a:ext cx="365760" cy="365760"/>
          </a:xfrm>
          <a:prstGeom prst="rect">
            <a:avLst/>
          </a:prstGeom>
        </p:spPr>
      </p:pic>
      <p:pic>
        <p:nvPicPr>
          <p:cNvPr id="22" name="Image 17" descr="https://static.wikia.nocookie.net/leagueoflegends/images/d/de/Syndra_OriginalSquare.png/revision/latest/scale-to-width-down/20?cb=20160526213755">
            <a:hlinkClick r:id="rId42" tooltip=""/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0254996" y="2130552"/>
            <a:ext cx="365760" cy="365760"/>
          </a:xfrm>
          <a:prstGeom prst="rect">
            <a:avLst/>
          </a:prstGeom>
        </p:spPr>
      </p:pic>
      <p:pic>
        <p:nvPicPr>
          <p:cNvPr id="23" name="Image 18" descr="https://static.wikia.nocookie.net/leagueoflegends/images/0/06/Vex_OriginalSquare.png/revision/latest/scale-to-width-down/20?cb=20220330171954">
            <a:hlinkClick r:id="rId44" tooltip=""/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0625328" y="2130552"/>
            <a:ext cx="365760" cy="365760"/>
          </a:xfrm>
          <a:prstGeom prst="rect">
            <a:avLst/>
          </a:prstGeom>
        </p:spPr>
      </p:pic>
      <p:pic>
        <p:nvPicPr>
          <p:cNvPr id="24" name="Image 19" descr="https://static.wikia.nocookie.net/leagueoflegends/images/4/43/Nasus_OriginalSquare.png/revision/latest/scale-to-width-down/20?cb=20150402220659">
            <a:hlinkClick r:id="rId46" tooltip=""/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0995660" y="2130552"/>
            <a:ext cx="365760" cy="365760"/>
          </a:xfrm>
          <a:prstGeom prst="rect">
            <a:avLst/>
          </a:prstGeom>
        </p:spPr>
      </p:pic>
      <p:pic>
        <p:nvPicPr>
          <p:cNvPr id="25" name="Image 20" descr="https://static.wikia.nocookie.net/leagueoflegends/images/f/f3/Shyvana_OriginalSquare.png/revision/latest/scale-to-width-down/20?cb=20150402221059">
            <a:hlinkClick r:id="rId48" tooltip=""/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1365992" y="2130552"/>
            <a:ext cx="365760" cy="365760"/>
          </a:xfrm>
          <a:prstGeom prst="rect">
            <a:avLst/>
          </a:prstGeom>
        </p:spPr>
      </p:pic>
      <p:pic>
        <p:nvPicPr>
          <p:cNvPr id="26" name="Image 21" descr="https://static.wikia.nocookie.net/leagueoflegends/images/8/84/Viego_OriginalSquare.png/revision/latest/scale-to-width-down/20?cb=20210904152806">
            <a:hlinkClick r:id="rId50" tooltip=""/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9144000" y="2500884"/>
            <a:ext cx="365760" cy="365760"/>
          </a:xfrm>
          <a:prstGeom prst="rect">
            <a:avLst/>
          </a:prstGeom>
        </p:spPr>
      </p:pic>
      <p:pic>
        <p:nvPicPr>
          <p:cNvPr id="27" name="Image 22" descr="https://static.wikia.nocookie.net/leagueoflegends/images/6/66/Ivern_OriginalSquare.png/revision/latest/scale-to-width-down/20?cb=20221122014034">
            <a:hlinkClick r:id="rId52" tooltip=""/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9514332" y="2500884"/>
            <a:ext cx="365760" cy="365760"/>
          </a:xfrm>
          <a:prstGeom prst="rect">
            <a:avLst/>
          </a:prstGeom>
        </p:spPr>
      </p:pic>
      <p:pic>
        <p:nvPicPr>
          <p:cNvPr id="28" name="Image 23" descr="https://static.wikia.nocookie.net/leagueoflegends/images/0/03/Pantheon_OriginalSquare.png/revision/latest/scale-to-width-down/20?cb=20190801100355">
            <a:hlinkClick r:id="rId54" tooltip=""/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9884664" y="2500884"/>
            <a:ext cx="365760" cy="365760"/>
          </a:xfrm>
          <a:prstGeom prst="rect">
            <a:avLst/>
          </a:prstGeom>
        </p:spPr>
      </p:pic>
      <p:pic>
        <p:nvPicPr>
          <p:cNvPr id="29" name="Image 24" descr="https://static.wikia.nocookie.net/leagueoflegends/images/e/e1/Shaco_OriginalSquare.png/revision/latest/scale-to-width-down/20?cb=20230821213937">
            <a:hlinkClick r:id="rId56" tooltip=""/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10254996" y="2500884"/>
            <a:ext cx="365760" cy="365760"/>
          </a:xfrm>
          <a:prstGeom prst="rect">
            <a:avLst/>
          </a:prstGeom>
        </p:spPr>
      </p:pic>
      <p:pic>
        <p:nvPicPr>
          <p:cNvPr id="30" name="Image 25" descr="https://static.wikia.nocookie.net/leagueoflegends/images/d/da/Sett_OriginalSquare.png/revision/latest/scale-to-width-down/20?cb=20200119095456">
            <a:hlinkClick r:id="rId58" tooltip=""/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10625328" y="2500884"/>
            <a:ext cx="365760" cy="365760"/>
          </a:xfrm>
          <a:prstGeom prst="rect">
            <a:avLst/>
          </a:prstGeom>
        </p:spPr>
      </p:pic>
      <p:pic>
        <p:nvPicPr>
          <p:cNvPr id="31" name="Image 26" descr="https://static.wikia.nocookie.net/leagueoflegends/images/4/40/Trundle_OriginalSquare.png/revision/latest/scale-to-width-down/20?cb=20150402221506">
            <a:hlinkClick r:id="rId60" tooltip=""/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10995660" y="2500884"/>
            <a:ext cx="365760" cy="365760"/>
          </a:xfrm>
          <a:prstGeom prst="rect">
            <a:avLst/>
          </a:prstGeom>
        </p:spPr>
      </p:pic>
      <p:pic>
        <p:nvPicPr>
          <p:cNvPr id="32" name="Image 27" descr="https://static.wikia.nocookie.net/leagueoflegends/images/9/91/Wukong_OriginalSquare.png/revision/latest/scale-to-width-down/20?cb=20150402222522">
            <a:hlinkClick r:id="rId62" tooltip=""/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11365992" y="2500884"/>
            <a:ext cx="365760" cy="365760"/>
          </a:xfrm>
          <a:prstGeom prst="rect">
            <a:avLst/>
          </a:prstGeom>
        </p:spPr>
      </p:pic>
      <p:pic>
        <p:nvPicPr>
          <p:cNvPr id="33" name="Image 28" descr="https://static.wikia.nocookie.net/leagueoflegends/images/e/e1/Shaco_OriginalSquare.png/revision/latest/scale-to-width-down/20?cb=20230821213937">
            <a:hlinkClick r:id="rId64" tooltip=""/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9144000" y="2871216"/>
            <a:ext cx="365760" cy="365760"/>
          </a:xfrm>
          <a:prstGeom prst="rect">
            <a:avLst/>
          </a:prstGeom>
        </p:spPr>
      </p:pic>
      <p:pic>
        <p:nvPicPr>
          <p:cNvPr id="34" name="Image 29" descr="https://static.wikia.nocookie.net/leagueoflegends/images/f/f6/Briar_OriginalSquare.png/revision/latest/scale-to-width-down/20?cb=20230904203032">
            <a:hlinkClick r:id="rId66" tooltip=""/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9514332" y="2871216"/>
            <a:ext cx="365760" cy="365760"/>
          </a:xfrm>
          <a:prstGeom prst="rect">
            <a:avLst/>
          </a:prstGeom>
        </p:spPr>
      </p:pic>
      <p:pic>
        <p:nvPicPr>
          <p:cNvPr id="35" name="Image 30" descr="https://static.wikia.nocookie.net/leagueoflegends/images/0/0f/Yorick_OriginalSquare.png/revision/latest/scale-to-width-down/20?cb=20160823190542">
            <a:hlinkClick r:id="rId68" tooltip=""/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9884664" y="2871216"/>
            <a:ext cx="365760" cy="365760"/>
          </a:xfrm>
          <a:prstGeom prst="rect">
            <a:avLst/>
          </a:prstGeom>
        </p:spPr>
      </p:pic>
      <p:pic>
        <p:nvPicPr>
          <p:cNvPr id="36" name="Image 31" descr="https://static.wikia.nocookie.net/leagueoflegends/images/8/81/Shen_OriginalSquare.png/revision/latest/scale-to-width-down/20?cb=20160113232959">
            <a:hlinkClick r:id="rId70" tooltip=""/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10254996" y="2871216"/>
            <a:ext cx="365760" cy="365760"/>
          </a:xfrm>
          <a:prstGeom prst="rect">
            <a:avLst/>
          </a:prstGeom>
        </p:spPr>
      </p:pic>
      <p:pic>
        <p:nvPicPr>
          <p:cNvPr id="37" name="Image 32" descr="https://static.wikia.nocookie.net/leagueoflegends/images/0/02/Maokai_OriginalSquare.png/revision/latest/scale-to-width-down/20?cb=20150402220612">
            <a:hlinkClick r:id="rId72" tooltip=""/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10625328" y="2871216"/>
            <a:ext cx="365760" cy="365760"/>
          </a:xfrm>
          <a:prstGeom prst="rect">
            <a:avLst/>
          </a:prstGeom>
        </p:spPr>
      </p:pic>
      <p:pic>
        <p:nvPicPr>
          <p:cNvPr id="38" name="Image 33" descr="https://static.wikia.nocookie.net/leagueoflegends/images/4/40/Trundle_OriginalSquare.png/revision/latest/scale-to-width-down/20?cb=20150402221506">
            <a:hlinkClick r:id="rId74" tooltip=""/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10995660" y="2871216"/>
            <a:ext cx="365760" cy="365760"/>
          </a:xfrm>
          <a:prstGeom prst="rect">
            <a:avLst/>
          </a:prstGeom>
        </p:spPr>
      </p:pic>
      <p:pic>
        <p:nvPicPr>
          <p:cNvPr id="39" name="Image 34" descr="https://static.wikia.nocookie.net/leagueoflegends/images/c/c3/Thresh_OriginalSquare.png/revision/latest/scale-to-width-down/20?cb=20150402221302">
            <a:hlinkClick r:id="rId76" tooltip=""/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11365992" y="2871216"/>
            <a:ext cx="365760" cy="36576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1" lang="en-US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Negevlight Consulting 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Kanaliiga lol Season 5</dc:title>
  <dc:subject>PptxGenJS Presentation</dc:subject>
  <dc:creator>Captain Sehteri</dc:creator>
  <cp:lastModifiedBy>Captain Sehteri</cp:lastModifiedBy>
  <cp:revision>15</cp:revision>
  <dcterms:created xsi:type="dcterms:W3CDTF">2023-12-10T17:20:54Z</dcterms:created>
  <dcterms:modified xsi:type="dcterms:W3CDTF">2023-12-10T17:20:54Z</dcterms:modified>
</cp:coreProperties>
</file>