
<file path=[Content_Types].xml><?xml version="1.0" encoding="utf-8"?>
<Types xmlns="http://schemas.openxmlformats.org/package/2006/content-types">
  <Default Extension="20" ContentType="image/20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A1FA9E2C-05F2-38FD-D6E0-132091F9E2B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10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`TITLE_SLIDE`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`THANKS_SLIDE`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Kanaliiga lol Season 5 - Teams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AUTO_PAGE_TABLE_PLACEHOLDER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>
            <a:spLocks noGrp="1"/>
          </p:cNvSpPr>
          <p:nvPr>
            <p:ph idx="102" hasCustomPrompt="1"/>
          </p:nvPr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ctr">
              <a:buNone/>
              <a:defRPr lang="en-US" sz="1200" dirty="0">
                <a:solidFill>
                  <a:srgbClr val="FFFFFF"/>
                </a:solidFill>
              </a:defRPr>
            </a:lvl1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(footer placeholder)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4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ctr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000" dirty="0"/>
            </a:lvl1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(supports custom placeholder text!)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kanaliiga.fi/wp-content/uploads/2019/05/kanaliiga-logo-1800p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>
            <a:spLocks noGrp="1"/>
          </p:cNvSpPr>
          <p:nvPr>
            <p:ph type="title" idx="102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 algn="ctr">
              <a:buNone/>
            </a:pPr>
            <a:endParaRPr lang="en-US" sz="6000" dirty="0"/>
          </a:p>
        </p:txBody>
      </p:sp>
      <p:sp>
        <p:nvSpPr>
          <p:cNvPr id="5" name="Text 1"/>
          <p:cNvSpPr>
            <a:spLocks noGrp="1"/>
          </p:cNvSpPr>
          <p:nvPr>
            <p:ph type="body" idx="103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Negevlight Consulting oy - confidential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20"/><Relationship Id="rId21" Type="http://schemas.openxmlformats.org/officeDocument/2006/relationships/hyperlink" Target="https://leagueoflegends.fandom.com/wiki/Caitlyn/LoL" TargetMode="External"/><Relationship Id="rId42" Type="http://schemas.openxmlformats.org/officeDocument/2006/relationships/image" Target="../media/image22.20"/><Relationship Id="rId47" Type="http://schemas.openxmlformats.org/officeDocument/2006/relationships/hyperlink" Target="https://leagueoflegends.fandom.com/wiki/Malphite/LoL" TargetMode="External"/><Relationship Id="rId63" Type="http://schemas.openxmlformats.org/officeDocument/2006/relationships/hyperlink" Target="https://leagueoflegends.fandom.com/wiki/Ahri/LoL" TargetMode="External"/><Relationship Id="rId68" Type="http://schemas.openxmlformats.org/officeDocument/2006/relationships/image" Target="../media/image35.20"/><Relationship Id="rId7" Type="http://schemas.openxmlformats.org/officeDocument/2006/relationships/hyperlink" Target="https://leagueoflegends.fandom.com/wiki/Olaf/LoL" TargetMode="External"/><Relationship Id="rId71" Type="http://schemas.openxmlformats.org/officeDocument/2006/relationships/hyperlink" Target="https://leagueoflegends.fandom.com/wiki/Lux/Lo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20"/><Relationship Id="rId29" Type="http://schemas.openxmlformats.org/officeDocument/2006/relationships/hyperlink" Target="https://leagueoflegends.fandom.com/wiki/Orianna/LoL" TargetMode="External"/><Relationship Id="rId11" Type="http://schemas.openxmlformats.org/officeDocument/2006/relationships/hyperlink" Target="https://leagueoflegends.fandom.com/wiki/Kha'Zix/LoL" TargetMode="External"/><Relationship Id="rId24" Type="http://schemas.openxmlformats.org/officeDocument/2006/relationships/image" Target="../media/image13.20"/><Relationship Id="rId32" Type="http://schemas.openxmlformats.org/officeDocument/2006/relationships/image" Target="../media/image17.20"/><Relationship Id="rId37" Type="http://schemas.openxmlformats.org/officeDocument/2006/relationships/hyperlink" Target="https://leagueoflegends.fandom.com/wiki/Trundle/LoL" TargetMode="External"/><Relationship Id="rId40" Type="http://schemas.openxmlformats.org/officeDocument/2006/relationships/image" Target="../media/image21.20"/><Relationship Id="rId45" Type="http://schemas.openxmlformats.org/officeDocument/2006/relationships/hyperlink" Target="https://leagueoflegends.fandom.com/wiki/Rammus/LoL" TargetMode="External"/><Relationship Id="rId53" Type="http://schemas.openxmlformats.org/officeDocument/2006/relationships/hyperlink" Target="https://leagueoflegends.fandom.com/wiki/Zilean/LoL" TargetMode="External"/><Relationship Id="rId58" Type="http://schemas.openxmlformats.org/officeDocument/2006/relationships/image" Target="../media/image30.20"/><Relationship Id="rId66" Type="http://schemas.openxmlformats.org/officeDocument/2006/relationships/image" Target="../media/image34.20"/><Relationship Id="rId5" Type="http://schemas.openxmlformats.org/officeDocument/2006/relationships/hyperlink" Target="https://leagueoflegends.fandom.com/wiki/Jax/LoL" TargetMode="External"/><Relationship Id="rId61" Type="http://schemas.openxmlformats.org/officeDocument/2006/relationships/hyperlink" Target="https://leagueoflegends.fandom.com/wiki/Blitzcrank/LoL" TargetMode="External"/><Relationship Id="rId19" Type="http://schemas.openxmlformats.org/officeDocument/2006/relationships/hyperlink" Target="https://leagueoflegends.fandom.com/wiki/Jinx/LoL" TargetMode="External"/><Relationship Id="rId14" Type="http://schemas.openxmlformats.org/officeDocument/2006/relationships/image" Target="../media/image8.20"/><Relationship Id="rId22" Type="http://schemas.openxmlformats.org/officeDocument/2006/relationships/image" Target="../media/image12.20"/><Relationship Id="rId27" Type="http://schemas.openxmlformats.org/officeDocument/2006/relationships/hyperlink" Target="https://leagueoflegends.fandom.com/wiki/Anivia/LoL" TargetMode="External"/><Relationship Id="rId30" Type="http://schemas.openxmlformats.org/officeDocument/2006/relationships/image" Target="../media/image16.20"/><Relationship Id="rId35" Type="http://schemas.openxmlformats.org/officeDocument/2006/relationships/hyperlink" Target="https://leagueoflegends.fandom.com/wiki/Xerath/LoL" TargetMode="External"/><Relationship Id="rId43" Type="http://schemas.openxmlformats.org/officeDocument/2006/relationships/hyperlink" Target="https://leagueoflegends.fandom.com/wiki/Morgana/LoL" TargetMode="External"/><Relationship Id="rId48" Type="http://schemas.openxmlformats.org/officeDocument/2006/relationships/image" Target="../media/image25.20"/><Relationship Id="rId56" Type="http://schemas.openxmlformats.org/officeDocument/2006/relationships/image" Target="../media/image29.20"/><Relationship Id="rId64" Type="http://schemas.openxmlformats.org/officeDocument/2006/relationships/image" Target="../media/image33.20"/><Relationship Id="rId69" Type="http://schemas.openxmlformats.org/officeDocument/2006/relationships/hyperlink" Target="https://leagueoflegends.fandom.com/wiki/Karma/LoL" TargetMode="External"/><Relationship Id="rId8" Type="http://schemas.openxmlformats.org/officeDocument/2006/relationships/image" Target="../media/image5.20"/><Relationship Id="rId51" Type="http://schemas.openxmlformats.org/officeDocument/2006/relationships/hyperlink" Target="https://leagueoflegends.fandom.com/wiki/Teemo/LoL" TargetMode="External"/><Relationship Id="rId72" Type="http://schemas.openxmlformats.org/officeDocument/2006/relationships/image" Target="../media/image37.20"/><Relationship Id="rId3" Type="http://schemas.openxmlformats.org/officeDocument/2006/relationships/hyperlink" Target="https://leagueoflegends.fandom.com/wiki/Lee%20Sin/LoL" TargetMode="External"/><Relationship Id="rId12" Type="http://schemas.openxmlformats.org/officeDocument/2006/relationships/image" Target="../media/image7.20"/><Relationship Id="rId17" Type="http://schemas.openxmlformats.org/officeDocument/2006/relationships/hyperlink" Target="https://leagueoflegends.fandom.com/wiki/Bard/LoL" TargetMode="External"/><Relationship Id="rId25" Type="http://schemas.openxmlformats.org/officeDocument/2006/relationships/hyperlink" Target="https://leagueoflegends.fandom.com/wiki/Syndra/LoL" TargetMode="External"/><Relationship Id="rId33" Type="http://schemas.openxmlformats.org/officeDocument/2006/relationships/hyperlink" Target="https://leagueoflegends.fandom.com/wiki/Kassadin/LoL" TargetMode="External"/><Relationship Id="rId38" Type="http://schemas.openxmlformats.org/officeDocument/2006/relationships/image" Target="../media/image20.20"/><Relationship Id="rId46" Type="http://schemas.openxmlformats.org/officeDocument/2006/relationships/image" Target="../media/image24.20"/><Relationship Id="rId59" Type="http://schemas.openxmlformats.org/officeDocument/2006/relationships/hyperlink" Target="https://leagueoflegends.fandom.com/wiki/Nasus/LoL" TargetMode="External"/><Relationship Id="rId67" Type="http://schemas.openxmlformats.org/officeDocument/2006/relationships/hyperlink" Target="https://leagueoflegends.fandom.com/wiki/Evelynn/LoL" TargetMode="External"/><Relationship Id="rId20" Type="http://schemas.openxmlformats.org/officeDocument/2006/relationships/image" Target="../media/image11.20"/><Relationship Id="rId41" Type="http://schemas.openxmlformats.org/officeDocument/2006/relationships/hyperlink" Target="https://leagueoflegends.fandom.com/wiki/Warwick/LoL" TargetMode="External"/><Relationship Id="rId54" Type="http://schemas.openxmlformats.org/officeDocument/2006/relationships/image" Target="../media/image28.20"/><Relationship Id="rId62" Type="http://schemas.openxmlformats.org/officeDocument/2006/relationships/image" Target="../media/image32.20"/><Relationship Id="rId70" Type="http://schemas.openxmlformats.org/officeDocument/2006/relationships/image" Target="../media/image36.20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20"/><Relationship Id="rId15" Type="http://schemas.openxmlformats.org/officeDocument/2006/relationships/hyperlink" Target="https://leagueoflegends.fandom.com/wiki/Lissandra/LoL" TargetMode="External"/><Relationship Id="rId23" Type="http://schemas.openxmlformats.org/officeDocument/2006/relationships/hyperlink" Target="https://leagueoflegends.fandom.com/wiki/Fizz/LoL" TargetMode="External"/><Relationship Id="rId28" Type="http://schemas.openxmlformats.org/officeDocument/2006/relationships/image" Target="../media/image15.20"/><Relationship Id="rId36" Type="http://schemas.openxmlformats.org/officeDocument/2006/relationships/image" Target="../media/image19.20"/><Relationship Id="rId49" Type="http://schemas.openxmlformats.org/officeDocument/2006/relationships/hyperlink" Target="https://leagueoflegends.fandom.com/wiki/Renekton/LoL" TargetMode="External"/><Relationship Id="rId57" Type="http://schemas.openxmlformats.org/officeDocument/2006/relationships/hyperlink" Target="https://leagueoflegends.fandom.com/wiki/Janna/LoL" TargetMode="External"/><Relationship Id="rId10" Type="http://schemas.openxmlformats.org/officeDocument/2006/relationships/image" Target="../media/image6.20"/><Relationship Id="rId31" Type="http://schemas.openxmlformats.org/officeDocument/2006/relationships/hyperlink" Target="https://leagueoflegends.fandom.com/wiki/Sylas/LoL" TargetMode="External"/><Relationship Id="rId44" Type="http://schemas.openxmlformats.org/officeDocument/2006/relationships/image" Target="../media/image23.20"/><Relationship Id="rId52" Type="http://schemas.openxmlformats.org/officeDocument/2006/relationships/image" Target="../media/image27.20"/><Relationship Id="rId60" Type="http://schemas.openxmlformats.org/officeDocument/2006/relationships/image" Target="../media/image31.20"/><Relationship Id="rId65" Type="http://schemas.openxmlformats.org/officeDocument/2006/relationships/hyperlink" Target="https://leagueoflegends.fandom.com/wiki/Tryndamere/LoL" TargetMode="External"/><Relationship Id="rId4" Type="http://schemas.openxmlformats.org/officeDocument/2006/relationships/image" Target="../media/image3.20"/><Relationship Id="rId9" Type="http://schemas.openxmlformats.org/officeDocument/2006/relationships/hyperlink" Target="https://leagueoflegends.fandom.com/wiki/Lulu/LoL" TargetMode="External"/><Relationship Id="rId13" Type="http://schemas.openxmlformats.org/officeDocument/2006/relationships/hyperlink" Target="https://leagueoflegends.fandom.com/wiki/Vex/LoL" TargetMode="External"/><Relationship Id="rId18" Type="http://schemas.openxmlformats.org/officeDocument/2006/relationships/image" Target="../media/image10.20"/><Relationship Id="rId39" Type="http://schemas.openxmlformats.org/officeDocument/2006/relationships/hyperlink" Target="https://leagueoflegends.fandom.com/wiki/Shyvana/LoL" TargetMode="External"/><Relationship Id="rId34" Type="http://schemas.openxmlformats.org/officeDocument/2006/relationships/image" Target="../media/image18.20"/><Relationship Id="rId50" Type="http://schemas.openxmlformats.org/officeDocument/2006/relationships/image" Target="../media/image26.20"/><Relationship Id="rId55" Type="http://schemas.openxmlformats.org/officeDocument/2006/relationships/hyperlink" Target="https://leagueoflegends.fandom.com/wiki/Dr.%20Mundo/Lo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20"/><Relationship Id="rId13" Type="http://schemas.openxmlformats.org/officeDocument/2006/relationships/hyperlink" Target="https://leagueoflegends.fandom.com/wiki/Sivir/LoL" TargetMode="External"/><Relationship Id="rId18" Type="http://schemas.openxmlformats.org/officeDocument/2006/relationships/image" Target="../media/image11.20"/><Relationship Id="rId26" Type="http://schemas.openxmlformats.org/officeDocument/2006/relationships/image" Target="../media/image7.20"/><Relationship Id="rId3" Type="http://schemas.openxmlformats.org/officeDocument/2006/relationships/hyperlink" Target="https://leagueoflegends.fandom.com/wiki/Miss%20Fortune/LoL" TargetMode="External"/><Relationship Id="rId21" Type="http://schemas.openxmlformats.org/officeDocument/2006/relationships/hyperlink" Target="https://leagueoflegends.fandom.com/wiki/Lux/LoL" TargetMode="External"/><Relationship Id="rId7" Type="http://schemas.openxmlformats.org/officeDocument/2006/relationships/hyperlink" Target="https://leagueoflegends.fandom.com/wiki/Teemo/LoL" TargetMode="External"/><Relationship Id="rId12" Type="http://schemas.openxmlformats.org/officeDocument/2006/relationships/image" Target="../media/image12.20"/><Relationship Id="rId17" Type="http://schemas.openxmlformats.org/officeDocument/2006/relationships/hyperlink" Target="https://leagueoflegends.fandom.com/wiki/Jinx/LoL" TargetMode="External"/><Relationship Id="rId25" Type="http://schemas.openxmlformats.org/officeDocument/2006/relationships/hyperlink" Target="https://leagueoflegends.fandom.com/wiki/Kha'Zix/LoL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20"/><Relationship Id="rId20" Type="http://schemas.openxmlformats.org/officeDocument/2006/relationships/image" Target="../media/image41.20"/><Relationship Id="rId29" Type="http://schemas.openxmlformats.org/officeDocument/2006/relationships/hyperlink" Target="https://leagueoflegends.fandom.com/wiki/Shaco/Lo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20"/><Relationship Id="rId11" Type="http://schemas.openxmlformats.org/officeDocument/2006/relationships/hyperlink" Target="https://leagueoflegends.fandom.com/wiki/Caitlyn/LoL" TargetMode="External"/><Relationship Id="rId24" Type="http://schemas.openxmlformats.org/officeDocument/2006/relationships/image" Target="../media/image17.20"/><Relationship Id="rId32" Type="http://schemas.openxmlformats.org/officeDocument/2006/relationships/image" Target="../media/image44.20"/><Relationship Id="rId5" Type="http://schemas.openxmlformats.org/officeDocument/2006/relationships/hyperlink" Target="https://leagueoflegends.fandom.com/wiki/Tryndamere/LoL" TargetMode="External"/><Relationship Id="rId15" Type="http://schemas.openxmlformats.org/officeDocument/2006/relationships/hyperlink" Target="https://leagueoflegends.fandom.com/wiki/Ezreal/LoL" TargetMode="External"/><Relationship Id="rId23" Type="http://schemas.openxmlformats.org/officeDocument/2006/relationships/hyperlink" Target="https://leagueoflegends.fandom.com/wiki/Sylas/LoL" TargetMode="External"/><Relationship Id="rId28" Type="http://schemas.openxmlformats.org/officeDocument/2006/relationships/image" Target="../media/image42.20"/><Relationship Id="rId10" Type="http://schemas.openxmlformats.org/officeDocument/2006/relationships/image" Target="../media/image31.20"/><Relationship Id="rId19" Type="http://schemas.openxmlformats.org/officeDocument/2006/relationships/hyperlink" Target="https://leagueoflegends.fandom.com/wiki/Vayne/LoL" TargetMode="External"/><Relationship Id="rId31" Type="http://schemas.openxmlformats.org/officeDocument/2006/relationships/hyperlink" Target="https://leagueoflegends.fandom.com/wiki/Brand/LoL" TargetMode="External"/><Relationship Id="rId4" Type="http://schemas.openxmlformats.org/officeDocument/2006/relationships/image" Target="../media/image38.20"/><Relationship Id="rId9" Type="http://schemas.openxmlformats.org/officeDocument/2006/relationships/hyperlink" Target="https://leagueoflegends.fandom.com/wiki/Nasus/LoL" TargetMode="External"/><Relationship Id="rId14" Type="http://schemas.openxmlformats.org/officeDocument/2006/relationships/image" Target="../media/image39.20"/><Relationship Id="rId22" Type="http://schemas.openxmlformats.org/officeDocument/2006/relationships/image" Target="../media/image37.20"/><Relationship Id="rId27" Type="http://schemas.openxmlformats.org/officeDocument/2006/relationships/hyperlink" Target="https://leagueoflegends.fandom.com/wiki/Leona/LoL" TargetMode="External"/><Relationship Id="rId30" Type="http://schemas.openxmlformats.org/officeDocument/2006/relationships/image" Target="../media/image43.20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20"/><Relationship Id="rId21" Type="http://schemas.openxmlformats.org/officeDocument/2006/relationships/hyperlink" Target="https://leagueoflegends.fandom.com/wiki/Brand/LoL" TargetMode="External"/><Relationship Id="rId42" Type="http://schemas.openxmlformats.org/officeDocument/2006/relationships/image" Target="../media/image4.20"/><Relationship Id="rId47" Type="http://schemas.openxmlformats.org/officeDocument/2006/relationships/hyperlink" Target="https://leagueoflegends.fandom.com/wiki/Nunu%20%26%20Willump/LoL" TargetMode="External"/><Relationship Id="rId63" Type="http://schemas.openxmlformats.org/officeDocument/2006/relationships/hyperlink" Target="https://leagueoflegends.fandom.com/wiki/Urgot/LoL" TargetMode="External"/><Relationship Id="rId68" Type="http://schemas.openxmlformats.org/officeDocument/2006/relationships/image" Target="../media/image64.20"/><Relationship Id="rId7" Type="http://schemas.openxmlformats.org/officeDocument/2006/relationships/hyperlink" Target="https://leagueoflegends.fandom.com/wiki/Blitzcrank/LoL" TargetMode="External"/><Relationship Id="rId71" Type="http://schemas.openxmlformats.org/officeDocument/2006/relationships/hyperlink" Target="https://leagueoflegends.fandom.com/wiki/Thresh/LoL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20"/><Relationship Id="rId29" Type="http://schemas.openxmlformats.org/officeDocument/2006/relationships/hyperlink" Target="https://leagueoflegends.fandom.com/wiki/Yorick/LoL" TargetMode="External"/><Relationship Id="rId11" Type="http://schemas.openxmlformats.org/officeDocument/2006/relationships/hyperlink" Target="https://leagueoflegends.fandom.com/wiki/Varus/LoL" TargetMode="External"/><Relationship Id="rId24" Type="http://schemas.openxmlformats.org/officeDocument/2006/relationships/image" Target="../media/image40.20"/><Relationship Id="rId32" Type="http://schemas.openxmlformats.org/officeDocument/2006/relationships/image" Target="../media/image51.20"/><Relationship Id="rId37" Type="http://schemas.openxmlformats.org/officeDocument/2006/relationships/hyperlink" Target="https://leagueoflegends.fandom.com/wiki/Renekton/LoL" TargetMode="External"/><Relationship Id="rId40" Type="http://schemas.openxmlformats.org/officeDocument/2006/relationships/image" Target="../media/image54.20"/><Relationship Id="rId45" Type="http://schemas.openxmlformats.org/officeDocument/2006/relationships/hyperlink" Target="https://leagueoflegends.fandom.com/wiki/Diana/LoL" TargetMode="External"/><Relationship Id="rId53" Type="http://schemas.openxmlformats.org/officeDocument/2006/relationships/hyperlink" Target="https://leagueoflegends.fandom.com/wiki/Swain/LoL" TargetMode="External"/><Relationship Id="rId58" Type="http://schemas.openxmlformats.org/officeDocument/2006/relationships/image" Target="../media/image12.20"/><Relationship Id="rId66" Type="http://schemas.openxmlformats.org/officeDocument/2006/relationships/image" Target="../media/image63.20"/><Relationship Id="rId5" Type="http://schemas.openxmlformats.org/officeDocument/2006/relationships/hyperlink" Target="https://leagueoflegends.fandom.com/wiki/Miss%20Fortune/LoL" TargetMode="External"/><Relationship Id="rId61" Type="http://schemas.openxmlformats.org/officeDocument/2006/relationships/hyperlink" Target="https://leagueoflegends.fandom.com/wiki/Nautilus/LoL" TargetMode="External"/><Relationship Id="rId19" Type="http://schemas.openxmlformats.org/officeDocument/2006/relationships/hyperlink" Target="https://leagueoflegends.fandom.com/wiki/Ashe/LoL" TargetMode="External"/><Relationship Id="rId14" Type="http://schemas.openxmlformats.org/officeDocument/2006/relationships/image" Target="../media/image39.20"/><Relationship Id="rId22" Type="http://schemas.openxmlformats.org/officeDocument/2006/relationships/image" Target="../media/image44.20"/><Relationship Id="rId27" Type="http://schemas.openxmlformats.org/officeDocument/2006/relationships/hyperlink" Target="https://leagueoflegends.fandom.com/wiki/Vex/LoL" TargetMode="External"/><Relationship Id="rId30" Type="http://schemas.openxmlformats.org/officeDocument/2006/relationships/image" Target="../media/image50.20"/><Relationship Id="rId35" Type="http://schemas.openxmlformats.org/officeDocument/2006/relationships/hyperlink" Target="https://leagueoflegends.fandom.com/wiki/Cho'Gath/LoL" TargetMode="External"/><Relationship Id="rId43" Type="http://schemas.openxmlformats.org/officeDocument/2006/relationships/hyperlink" Target="https://leagueoflegends.fandom.com/wiki/Hecarim/LoL" TargetMode="External"/><Relationship Id="rId48" Type="http://schemas.openxmlformats.org/officeDocument/2006/relationships/image" Target="../media/image57.20"/><Relationship Id="rId56" Type="http://schemas.openxmlformats.org/officeDocument/2006/relationships/image" Target="../media/image59.20"/><Relationship Id="rId64" Type="http://schemas.openxmlformats.org/officeDocument/2006/relationships/image" Target="../media/image62.20"/><Relationship Id="rId69" Type="http://schemas.openxmlformats.org/officeDocument/2006/relationships/hyperlink" Target="https://leagueoflegends.fandom.com/wiki/Rammus/LoL" TargetMode="External"/><Relationship Id="rId8" Type="http://schemas.openxmlformats.org/officeDocument/2006/relationships/image" Target="../media/image32.20"/><Relationship Id="rId51" Type="http://schemas.openxmlformats.org/officeDocument/2006/relationships/hyperlink" Target="https://leagueoflegends.fandom.com/wiki/Lux/LoL" TargetMode="External"/><Relationship Id="rId72" Type="http://schemas.openxmlformats.org/officeDocument/2006/relationships/image" Target="../media/image65.20"/><Relationship Id="rId3" Type="http://schemas.openxmlformats.org/officeDocument/2006/relationships/hyperlink" Target="https://leagueoflegends.fandom.com/wiki/Bard/LoL" TargetMode="External"/><Relationship Id="rId12" Type="http://schemas.openxmlformats.org/officeDocument/2006/relationships/image" Target="../media/image46.20"/><Relationship Id="rId17" Type="http://schemas.openxmlformats.org/officeDocument/2006/relationships/hyperlink" Target="https://leagueoflegends.fandom.com/wiki/Vayne/LoL" TargetMode="External"/><Relationship Id="rId25" Type="http://schemas.openxmlformats.org/officeDocument/2006/relationships/hyperlink" Target="https://leagueoflegends.fandom.com/wiki/Lucian/LoL" TargetMode="External"/><Relationship Id="rId33" Type="http://schemas.openxmlformats.org/officeDocument/2006/relationships/hyperlink" Target="https://leagueoflegends.fandom.com/wiki/Kled/LoL" TargetMode="External"/><Relationship Id="rId38" Type="http://schemas.openxmlformats.org/officeDocument/2006/relationships/image" Target="../media/image26.20"/><Relationship Id="rId46" Type="http://schemas.openxmlformats.org/officeDocument/2006/relationships/image" Target="../media/image56.20"/><Relationship Id="rId59" Type="http://schemas.openxmlformats.org/officeDocument/2006/relationships/hyperlink" Target="https://leagueoflegends.fandom.com/wiki/Gwen/LoL" TargetMode="External"/><Relationship Id="rId67" Type="http://schemas.openxmlformats.org/officeDocument/2006/relationships/hyperlink" Target="https://leagueoflegends.fandom.com/wiki/Heimerdinger/LoL" TargetMode="External"/><Relationship Id="rId20" Type="http://schemas.openxmlformats.org/officeDocument/2006/relationships/image" Target="../media/image48.20"/><Relationship Id="rId41" Type="http://schemas.openxmlformats.org/officeDocument/2006/relationships/hyperlink" Target="https://leagueoflegends.fandom.com/wiki/Jax/LoL" TargetMode="External"/><Relationship Id="rId54" Type="http://schemas.openxmlformats.org/officeDocument/2006/relationships/image" Target="../media/image58.20"/><Relationship Id="rId62" Type="http://schemas.openxmlformats.org/officeDocument/2006/relationships/image" Target="../media/image61.20"/><Relationship Id="rId70" Type="http://schemas.openxmlformats.org/officeDocument/2006/relationships/image" Target="../media/image24.20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20"/><Relationship Id="rId15" Type="http://schemas.openxmlformats.org/officeDocument/2006/relationships/hyperlink" Target="https://leagueoflegends.fandom.com/wiki/Jhin/LoL" TargetMode="External"/><Relationship Id="rId23" Type="http://schemas.openxmlformats.org/officeDocument/2006/relationships/hyperlink" Target="https://leagueoflegends.fandom.com/wiki/Ezreal/LoL" TargetMode="External"/><Relationship Id="rId28" Type="http://schemas.openxmlformats.org/officeDocument/2006/relationships/image" Target="../media/image8.20"/><Relationship Id="rId36" Type="http://schemas.openxmlformats.org/officeDocument/2006/relationships/image" Target="../media/image53.20"/><Relationship Id="rId49" Type="http://schemas.openxmlformats.org/officeDocument/2006/relationships/hyperlink" Target="https://leagueoflegends.fandom.com/wiki/Jinx/LoL" TargetMode="External"/><Relationship Id="rId57" Type="http://schemas.openxmlformats.org/officeDocument/2006/relationships/hyperlink" Target="https://leagueoflegends.fandom.com/wiki/Caitlyn/LoL" TargetMode="External"/><Relationship Id="rId10" Type="http://schemas.openxmlformats.org/officeDocument/2006/relationships/image" Target="../media/image45.20"/><Relationship Id="rId31" Type="http://schemas.openxmlformats.org/officeDocument/2006/relationships/hyperlink" Target="https://leagueoflegends.fandom.com/wiki/Garen/LoL" TargetMode="External"/><Relationship Id="rId44" Type="http://schemas.openxmlformats.org/officeDocument/2006/relationships/image" Target="../media/image55.20"/><Relationship Id="rId52" Type="http://schemas.openxmlformats.org/officeDocument/2006/relationships/image" Target="../media/image37.20"/><Relationship Id="rId60" Type="http://schemas.openxmlformats.org/officeDocument/2006/relationships/image" Target="../media/image60.20"/><Relationship Id="rId65" Type="http://schemas.openxmlformats.org/officeDocument/2006/relationships/hyperlink" Target="https://leagueoflegends.fandom.com/wiki/Volibear/LoL" TargetMode="External"/><Relationship Id="rId4" Type="http://schemas.openxmlformats.org/officeDocument/2006/relationships/image" Target="../media/image10.20"/><Relationship Id="rId9" Type="http://schemas.openxmlformats.org/officeDocument/2006/relationships/hyperlink" Target="https://leagueoflegends.fandom.com/wiki/Fiddlesticks/LoL" TargetMode="External"/><Relationship Id="rId13" Type="http://schemas.openxmlformats.org/officeDocument/2006/relationships/hyperlink" Target="https://leagueoflegends.fandom.com/wiki/Sivir/LoL" TargetMode="External"/><Relationship Id="rId18" Type="http://schemas.openxmlformats.org/officeDocument/2006/relationships/image" Target="../media/image41.20"/><Relationship Id="rId39" Type="http://schemas.openxmlformats.org/officeDocument/2006/relationships/hyperlink" Target="https://leagueoflegends.fandom.com/wiki/Zyra/LoL" TargetMode="External"/><Relationship Id="rId34" Type="http://schemas.openxmlformats.org/officeDocument/2006/relationships/image" Target="../media/image52.20"/><Relationship Id="rId50" Type="http://schemas.openxmlformats.org/officeDocument/2006/relationships/image" Target="../media/image11.20"/><Relationship Id="rId55" Type="http://schemas.openxmlformats.org/officeDocument/2006/relationships/hyperlink" Target="https://leagueoflegends.fandom.com/wiki/Samira/LoL" TargetMode="Externa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20"/><Relationship Id="rId21" Type="http://schemas.openxmlformats.org/officeDocument/2006/relationships/hyperlink" Target="https://leagueoflegends.fandom.com/wiki/Shyvana/LoL" TargetMode="External"/><Relationship Id="rId42" Type="http://schemas.openxmlformats.org/officeDocument/2006/relationships/image" Target="../media/image12.20"/><Relationship Id="rId47" Type="http://schemas.openxmlformats.org/officeDocument/2006/relationships/hyperlink" Target="https://leagueoflegends.fandom.com/wiki/Trundle/LoL" TargetMode="External"/><Relationship Id="rId63" Type="http://schemas.openxmlformats.org/officeDocument/2006/relationships/hyperlink" Target="https://leagueoflegends.fandom.com/wiki/Lux/LoL" TargetMode="External"/><Relationship Id="rId68" Type="http://schemas.openxmlformats.org/officeDocument/2006/relationships/image" Target="../media/image25.20"/><Relationship Id="rId7" Type="http://schemas.openxmlformats.org/officeDocument/2006/relationships/hyperlink" Target="https://leagueoflegends.fandom.com/wiki/Garen/LoL" TargetMode="External"/><Relationship Id="rId71" Type="http://schemas.openxmlformats.org/officeDocument/2006/relationships/hyperlink" Target="https://leagueoflegends.fandom.com/wiki/Thresh/LoL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20"/><Relationship Id="rId29" Type="http://schemas.openxmlformats.org/officeDocument/2006/relationships/hyperlink" Target="https://leagueoflegends.fandom.com/wiki/Kog'Maw/LoL" TargetMode="External"/><Relationship Id="rId11" Type="http://schemas.openxmlformats.org/officeDocument/2006/relationships/hyperlink" Target="https://leagueoflegends.fandom.com/wiki/Kayle/LoL" TargetMode="External"/><Relationship Id="rId24" Type="http://schemas.openxmlformats.org/officeDocument/2006/relationships/image" Target="../media/image8.20"/><Relationship Id="rId32" Type="http://schemas.openxmlformats.org/officeDocument/2006/relationships/image" Target="../media/image59.20"/><Relationship Id="rId37" Type="http://schemas.openxmlformats.org/officeDocument/2006/relationships/hyperlink" Target="https://leagueoflegends.fandom.com/wiki/Xayah/LoL" TargetMode="External"/><Relationship Id="rId40" Type="http://schemas.openxmlformats.org/officeDocument/2006/relationships/image" Target="../media/image6.20"/><Relationship Id="rId45" Type="http://schemas.openxmlformats.org/officeDocument/2006/relationships/hyperlink" Target="https://leagueoflegends.fandom.com/wiki/Sett/LoL" TargetMode="External"/><Relationship Id="rId53" Type="http://schemas.openxmlformats.org/officeDocument/2006/relationships/hyperlink" Target="https://leagueoflegends.fandom.com/wiki/Brand/LoL" TargetMode="External"/><Relationship Id="rId58" Type="http://schemas.openxmlformats.org/officeDocument/2006/relationships/image" Target="../media/image47.20"/><Relationship Id="rId66" Type="http://schemas.openxmlformats.org/officeDocument/2006/relationships/image" Target="../media/image15.20"/><Relationship Id="rId5" Type="http://schemas.openxmlformats.org/officeDocument/2006/relationships/hyperlink" Target="https://leagueoflegends.fandom.com/wiki/Gnar/LoL" TargetMode="External"/><Relationship Id="rId61" Type="http://schemas.openxmlformats.org/officeDocument/2006/relationships/hyperlink" Target="https://leagueoflegends.fandom.com/wiki/Rammus/LoL" TargetMode="External"/><Relationship Id="rId19" Type="http://schemas.openxmlformats.org/officeDocument/2006/relationships/hyperlink" Target="https://leagueoflegends.fandom.com/wiki/Naafiri/LoL" TargetMode="External"/><Relationship Id="rId14" Type="http://schemas.openxmlformats.org/officeDocument/2006/relationships/image" Target="../media/image68.20"/><Relationship Id="rId22" Type="http://schemas.openxmlformats.org/officeDocument/2006/relationships/image" Target="../media/image21.20"/><Relationship Id="rId27" Type="http://schemas.openxmlformats.org/officeDocument/2006/relationships/hyperlink" Target="https://leagueoflegends.fandom.com/wiki/Sylas/LoL" TargetMode="External"/><Relationship Id="rId30" Type="http://schemas.openxmlformats.org/officeDocument/2006/relationships/image" Target="../media/image71.20"/><Relationship Id="rId35" Type="http://schemas.openxmlformats.org/officeDocument/2006/relationships/hyperlink" Target="https://leagueoflegends.fandom.com/wiki/Miss%20Fortune/LoL" TargetMode="External"/><Relationship Id="rId43" Type="http://schemas.openxmlformats.org/officeDocument/2006/relationships/hyperlink" Target="https://leagueoflegends.fandom.com/wiki/Viego/LoL" TargetMode="External"/><Relationship Id="rId48" Type="http://schemas.openxmlformats.org/officeDocument/2006/relationships/image" Target="../media/image20.20"/><Relationship Id="rId56" Type="http://schemas.openxmlformats.org/officeDocument/2006/relationships/image" Target="../media/image77.20"/><Relationship Id="rId64" Type="http://schemas.openxmlformats.org/officeDocument/2006/relationships/image" Target="../media/image37.20"/><Relationship Id="rId69" Type="http://schemas.openxmlformats.org/officeDocument/2006/relationships/hyperlink" Target="https://leagueoflegends.fandom.com/wiki/Dr.%20Mundo/LoL" TargetMode="External"/><Relationship Id="rId8" Type="http://schemas.openxmlformats.org/officeDocument/2006/relationships/image" Target="../media/image51.20"/><Relationship Id="rId51" Type="http://schemas.openxmlformats.org/officeDocument/2006/relationships/hyperlink" Target="https://leagueoflegends.fandom.com/wiki/Amumu/LoL" TargetMode="External"/><Relationship Id="rId72" Type="http://schemas.openxmlformats.org/officeDocument/2006/relationships/image" Target="../media/image65.20"/><Relationship Id="rId3" Type="http://schemas.openxmlformats.org/officeDocument/2006/relationships/hyperlink" Target="https://leagueoflegends.fandom.com/wiki/Kled/LoL" TargetMode="External"/><Relationship Id="rId12" Type="http://schemas.openxmlformats.org/officeDocument/2006/relationships/image" Target="../media/image67.20"/><Relationship Id="rId17" Type="http://schemas.openxmlformats.org/officeDocument/2006/relationships/hyperlink" Target="https://leagueoflegends.fandom.com/wiki/Syndra/LoL" TargetMode="External"/><Relationship Id="rId25" Type="http://schemas.openxmlformats.org/officeDocument/2006/relationships/hyperlink" Target="https://leagueoflegends.fandom.com/wiki/Poppy/LoL" TargetMode="External"/><Relationship Id="rId33" Type="http://schemas.openxmlformats.org/officeDocument/2006/relationships/hyperlink" Target="https://leagueoflegends.fandom.com/wiki/Ezreal/LoL" TargetMode="External"/><Relationship Id="rId38" Type="http://schemas.openxmlformats.org/officeDocument/2006/relationships/image" Target="../media/image72.20"/><Relationship Id="rId46" Type="http://schemas.openxmlformats.org/officeDocument/2006/relationships/image" Target="../media/image74.20"/><Relationship Id="rId59" Type="http://schemas.openxmlformats.org/officeDocument/2006/relationships/hyperlink" Target="https://leagueoflegends.fandom.com/wiki/Kayn/LoL" TargetMode="External"/><Relationship Id="rId67" Type="http://schemas.openxmlformats.org/officeDocument/2006/relationships/hyperlink" Target="https://leagueoflegends.fandom.com/wiki/Malphite/LoL" TargetMode="External"/><Relationship Id="rId20" Type="http://schemas.openxmlformats.org/officeDocument/2006/relationships/image" Target="../media/image69.20"/><Relationship Id="rId41" Type="http://schemas.openxmlformats.org/officeDocument/2006/relationships/hyperlink" Target="https://leagueoflegends.fandom.com/wiki/Caitlyn/LoL" TargetMode="External"/><Relationship Id="rId54" Type="http://schemas.openxmlformats.org/officeDocument/2006/relationships/image" Target="../media/image44.20"/><Relationship Id="rId62" Type="http://schemas.openxmlformats.org/officeDocument/2006/relationships/image" Target="../media/image24.20"/><Relationship Id="rId70" Type="http://schemas.openxmlformats.org/officeDocument/2006/relationships/image" Target="../media/image29.20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20"/><Relationship Id="rId15" Type="http://schemas.openxmlformats.org/officeDocument/2006/relationships/hyperlink" Target="https://leagueoflegends.fandom.com/wiki/Fizz/LoL" TargetMode="External"/><Relationship Id="rId23" Type="http://schemas.openxmlformats.org/officeDocument/2006/relationships/hyperlink" Target="https://leagueoflegends.fandom.com/wiki/Vex/LoL" TargetMode="External"/><Relationship Id="rId28" Type="http://schemas.openxmlformats.org/officeDocument/2006/relationships/image" Target="../media/image17.20"/><Relationship Id="rId36" Type="http://schemas.openxmlformats.org/officeDocument/2006/relationships/image" Target="../media/image38.20"/><Relationship Id="rId49" Type="http://schemas.openxmlformats.org/officeDocument/2006/relationships/hyperlink" Target="https://leagueoflegends.fandom.com/wiki/Darius/LoL" TargetMode="External"/><Relationship Id="rId57" Type="http://schemas.openxmlformats.org/officeDocument/2006/relationships/hyperlink" Target="https://leagueoflegends.fandom.com/wiki/Jhin/LoL" TargetMode="External"/><Relationship Id="rId10" Type="http://schemas.openxmlformats.org/officeDocument/2006/relationships/image" Target="../media/image26.20"/><Relationship Id="rId31" Type="http://schemas.openxmlformats.org/officeDocument/2006/relationships/hyperlink" Target="https://leagueoflegends.fandom.com/wiki/Samira/LoL" TargetMode="External"/><Relationship Id="rId44" Type="http://schemas.openxmlformats.org/officeDocument/2006/relationships/image" Target="../media/image73.20"/><Relationship Id="rId52" Type="http://schemas.openxmlformats.org/officeDocument/2006/relationships/image" Target="../media/image76.20"/><Relationship Id="rId60" Type="http://schemas.openxmlformats.org/officeDocument/2006/relationships/image" Target="../media/image78.20"/><Relationship Id="rId65" Type="http://schemas.openxmlformats.org/officeDocument/2006/relationships/hyperlink" Target="https://leagueoflegends.fandom.com/wiki/Anivia/LoL" TargetMode="External"/><Relationship Id="rId4" Type="http://schemas.openxmlformats.org/officeDocument/2006/relationships/image" Target="../media/image52.20"/><Relationship Id="rId9" Type="http://schemas.openxmlformats.org/officeDocument/2006/relationships/hyperlink" Target="https://leagueoflegends.fandom.com/wiki/Renekton/LoL" TargetMode="External"/><Relationship Id="rId13" Type="http://schemas.openxmlformats.org/officeDocument/2006/relationships/hyperlink" Target="https://leagueoflegends.fandom.com/wiki/Ornn/LoL" TargetMode="External"/><Relationship Id="rId18" Type="http://schemas.openxmlformats.org/officeDocument/2006/relationships/image" Target="../media/image14.20"/><Relationship Id="rId39" Type="http://schemas.openxmlformats.org/officeDocument/2006/relationships/hyperlink" Target="https://leagueoflegends.fandom.com/wiki/Lulu/LoL" TargetMode="External"/><Relationship Id="rId34" Type="http://schemas.openxmlformats.org/officeDocument/2006/relationships/image" Target="../media/image40.20"/><Relationship Id="rId50" Type="http://schemas.openxmlformats.org/officeDocument/2006/relationships/image" Target="../media/image75.20"/><Relationship Id="rId55" Type="http://schemas.openxmlformats.org/officeDocument/2006/relationships/hyperlink" Target="https://leagueoflegends.fandom.com/wiki/Zac/LoL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leagueoflegends.fandom.com/wiki/Milio/LoL" TargetMode="External"/><Relationship Id="rId18" Type="http://schemas.openxmlformats.org/officeDocument/2006/relationships/image" Target="../media/image40.20"/><Relationship Id="rId26" Type="http://schemas.openxmlformats.org/officeDocument/2006/relationships/image" Target="../media/image83.20"/><Relationship Id="rId3" Type="http://schemas.openxmlformats.org/officeDocument/2006/relationships/hyperlink" Target="https://leagueoflegends.fandom.com/wiki/Shen/LoL" TargetMode="External"/><Relationship Id="rId21" Type="http://schemas.openxmlformats.org/officeDocument/2006/relationships/hyperlink" Target="https://leagueoflegends.fandom.com/wiki/Ashe/LoL" TargetMode="External"/><Relationship Id="rId34" Type="http://schemas.openxmlformats.org/officeDocument/2006/relationships/image" Target="../media/image62.20"/><Relationship Id="rId7" Type="http://schemas.openxmlformats.org/officeDocument/2006/relationships/hyperlink" Target="https://leagueoflegends.fandom.com/wiki/Zyra/LoL" TargetMode="External"/><Relationship Id="rId12" Type="http://schemas.openxmlformats.org/officeDocument/2006/relationships/image" Target="../media/image81.20"/><Relationship Id="rId17" Type="http://schemas.openxmlformats.org/officeDocument/2006/relationships/hyperlink" Target="https://leagueoflegends.fandom.com/wiki/Ezreal/LoL" TargetMode="External"/><Relationship Id="rId25" Type="http://schemas.openxmlformats.org/officeDocument/2006/relationships/hyperlink" Target="https://leagueoflegends.fandom.com/wiki/Kai'Sa/LoL" TargetMode="External"/><Relationship Id="rId33" Type="http://schemas.openxmlformats.org/officeDocument/2006/relationships/hyperlink" Target="https://leagueoflegends.fandom.com/wiki/Urgot/LoL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20"/><Relationship Id="rId20" Type="http://schemas.openxmlformats.org/officeDocument/2006/relationships/image" Target="../media/image47.20"/><Relationship Id="rId29" Type="http://schemas.openxmlformats.org/officeDocument/2006/relationships/hyperlink" Target="https://leagueoflegends.fandom.com/wiki/Lucian/Lo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20"/><Relationship Id="rId11" Type="http://schemas.openxmlformats.org/officeDocument/2006/relationships/hyperlink" Target="https://leagueoflegends.fandom.com/wiki/Senna/LoL" TargetMode="External"/><Relationship Id="rId24" Type="http://schemas.openxmlformats.org/officeDocument/2006/relationships/image" Target="../media/image24.20"/><Relationship Id="rId32" Type="http://schemas.openxmlformats.org/officeDocument/2006/relationships/image" Target="../media/image56.20"/><Relationship Id="rId5" Type="http://schemas.openxmlformats.org/officeDocument/2006/relationships/hyperlink" Target="https://leagueoflegends.fandom.com/wiki/Lux/LoL" TargetMode="External"/><Relationship Id="rId15" Type="http://schemas.openxmlformats.org/officeDocument/2006/relationships/hyperlink" Target="https://leagueoflegends.fandom.com/wiki/Brand/LoL" TargetMode="External"/><Relationship Id="rId23" Type="http://schemas.openxmlformats.org/officeDocument/2006/relationships/hyperlink" Target="https://leagueoflegends.fandom.com/wiki/Rammus/LoL" TargetMode="External"/><Relationship Id="rId28" Type="http://schemas.openxmlformats.org/officeDocument/2006/relationships/image" Target="../media/image66.20"/><Relationship Id="rId10" Type="http://schemas.openxmlformats.org/officeDocument/2006/relationships/image" Target="../media/image80.20"/><Relationship Id="rId19" Type="http://schemas.openxmlformats.org/officeDocument/2006/relationships/hyperlink" Target="https://leagueoflegends.fandom.com/wiki/Jhin/LoL" TargetMode="External"/><Relationship Id="rId31" Type="http://schemas.openxmlformats.org/officeDocument/2006/relationships/hyperlink" Target="https://leagueoflegends.fandom.com/wiki/Diana/LoL" TargetMode="External"/><Relationship Id="rId4" Type="http://schemas.openxmlformats.org/officeDocument/2006/relationships/image" Target="../media/image79.20"/><Relationship Id="rId9" Type="http://schemas.openxmlformats.org/officeDocument/2006/relationships/hyperlink" Target="https://leagueoflegends.fandom.com/wiki/Sona/LoL" TargetMode="External"/><Relationship Id="rId14" Type="http://schemas.openxmlformats.org/officeDocument/2006/relationships/image" Target="../media/image82.20"/><Relationship Id="rId22" Type="http://schemas.openxmlformats.org/officeDocument/2006/relationships/image" Target="../media/image48.20"/><Relationship Id="rId27" Type="http://schemas.openxmlformats.org/officeDocument/2006/relationships/hyperlink" Target="https://leagueoflegends.fandom.com/wiki/Gnar/LoL" TargetMode="External"/><Relationship Id="rId30" Type="http://schemas.openxmlformats.org/officeDocument/2006/relationships/image" Target="../media/image49.20"/><Relationship Id="rId8" Type="http://schemas.openxmlformats.org/officeDocument/2006/relationships/image" Target="../media/image54.20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leagueoflegends.fandom.com/wiki/Varus/LoL" TargetMode="External"/><Relationship Id="rId18" Type="http://schemas.openxmlformats.org/officeDocument/2006/relationships/image" Target="../media/image86.20"/><Relationship Id="rId26" Type="http://schemas.openxmlformats.org/officeDocument/2006/relationships/image" Target="../media/image73.20"/><Relationship Id="rId39" Type="http://schemas.openxmlformats.org/officeDocument/2006/relationships/hyperlink" Target="https://leagueoflegends.fandom.com/wiki/Miss%20Fortune/LoL" TargetMode="External"/><Relationship Id="rId21" Type="http://schemas.openxmlformats.org/officeDocument/2006/relationships/hyperlink" Target="https://leagueoflegends.fandom.com/wiki/Xerath/LoL" TargetMode="External"/><Relationship Id="rId34" Type="http://schemas.openxmlformats.org/officeDocument/2006/relationships/image" Target="../media/image41.20"/><Relationship Id="rId42" Type="http://schemas.openxmlformats.org/officeDocument/2006/relationships/image" Target="../media/image32.20"/><Relationship Id="rId47" Type="http://schemas.openxmlformats.org/officeDocument/2006/relationships/hyperlink" Target="https://leagueoflegends.fandom.com/wiki/Vel'Koz/LoL" TargetMode="External"/><Relationship Id="rId50" Type="http://schemas.openxmlformats.org/officeDocument/2006/relationships/image" Target="../media/image9.20"/><Relationship Id="rId7" Type="http://schemas.openxmlformats.org/officeDocument/2006/relationships/hyperlink" Target="https://leagueoflegends.fandom.com/wiki/Ezreal/LoL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5.20"/><Relationship Id="rId29" Type="http://schemas.openxmlformats.org/officeDocument/2006/relationships/hyperlink" Target="https://leagueoflegends.fandom.com/wiki/Ashe/LoL" TargetMode="External"/><Relationship Id="rId11" Type="http://schemas.openxmlformats.org/officeDocument/2006/relationships/hyperlink" Target="https://leagueoflegends.fandom.com/wiki/Lux/LoL" TargetMode="External"/><Relationship Id="rId24" Type="http://schemas.openxmlformats.org/officeDocument/2006/relationships/image" Target="../media/image88.20"/><Relationship Id="rId32" Type="http://schemas.openxmlformats.org/officeDocument/2006/relationships/image" Target="../media/image47.20"/><Relationship Id="rId37" Type="http://schemas.openxmlformats.org/officeDocument/2006/relationships/hyperlink" Target="https://leagueoflegends.fandom.com/wiki/Kai'Sa/LoL" TargetMode="External"/><Relationship Id="rId40" Type="http://schemas.openxmlformats.org/officeDocument/2006/relationships/image" Target="../media/image38.20"/><Relationship Id="rId45" Type="http://schemas.openxmlformats.org/officeDocument/2006/relationships/hyperlink" Target="https://leagueoflegends.fandom.com/wiki/Annie/LoL" TargetMode="External"/><Relationship Id="rId5" Type="http://schemas.openxmlformats.org/officeDocument/2006/relationships/hyperlink" Target="https://leagueoflegends.fandom.com/wiki/Zilean/LoL" TargetMode="External"/><Relationship Id="rId15" Type="http://schemas.openxmlformats.org/officeDocument/2006/relationships/hyperlink" Target="https://leagueoflegends.fandom.com/wiki/Tristana/LoL" TargetMode="External"/><Relationship Id="rId23" Type="http://schemas.openxmlformats.org/officeDocument/2006/relationships/hyperlink" Target="https://leagueoflegends.fandom.com/wiki/Jarvan%20IV/LoL" TargetMode="External"/><Relationship Id="rId28" Type="http://schemas.openxmlformats.org/officeDocument/2006/relationships/image" Target="../media/image89.20"/><Relationship Id="rId36" Type="http://schemas.openxmlformats.org/officeDocument/2006/relationships/image" Target="../media/image65.20"/><Relationship Id="rId49" Type="http://schemas.openxmlformats.org/officeDocument/2006/relationships/hyperlink" Target="https://leagueoflegends.fandom.com/wiki/Lissandra/LoL" TargetMode="External"/><Relationship Id="rId10" Type="http://schemas.openxmlformats.org/officeDocument/2006/relationships/image" Target="../media/image84.20"/><Relationship Id="rId19" Type="http://schemas.openxmlformats.org/officeDocument/2006/relationships/hyperlink" Target="https://leagueoflegends.fandom.com/wiki/Vladimir/LoL" TargetMode="External"/><Relationship Id="rId31" Type="http://schemas.openxmlformats.org/officeDocument/2006/relationships/hyperlink" Target="https://leagueoflegends.fandom.com/wiki/Jhin/LoL" TargetMode="External"/><Relationship Id="rId44" Type="http://schemas.openxmlformats.org/officeDocument/2006/relationships/image" Target="../media/image8.20"/><Relationship Id="rId52" Type="http://schemas.openxmlformats.org/officeDocument/2006/relationships/image" Target="../media/image18.20"/><Relationship Id="rId4" Type="http://schemas.openxmlformats.org/officeDocument/2006/relationships/image" Target="../media/image36.20"/><Relationship Id="rId9" Type="http://schemas.openxmlformats.org/officeDocument/2006/relationships/hyperlink" Target="https://leagueoflegends.fandom.com/wiki/Seraphine/LoL" TargetMode="External"/><Relationship Id="rId14" Type="http://schemas.openxmlformats.org/officeDocument/2006/relationships/image" Target="../media/image46.20"/><Relationship Id="rId22" Type="http://schemas.openxmlformats.org/officeDocument/2006/relationships/image" Target="../media/image19.20"/><Relationship Id="rId27" Type="http://schemas.openxmlformats.org/officeDocument/2006/relationships/hyperlink" Target="https://leagueoflegends.fandom.com/wiki/Nocturne/LoL" TargetMode="External"/><Relationship Id="rId30" Type="http://schemas.openxmlformats.org/officeDocument/2006/relationships/image" Target="../media/image48.20"/><Relationship Id="rId35" Type="http://schemas.openxmlformats.org/officeDocument/2006/relationships/hyperlink" Target="https://leagueoflegends.fandom.com/wiki/Thresh/LoL" TargetMode="External"/><Relationship Id="rId43" Type="http://schemas.openxmlformats.org/officeDocument/2006/relationships/hyperlink" Target="https://leagueoflegends.fandom.com/wiki/Vex/LoL" TargetMode="External"/><Relationship Id="rId48" Type="http://schemas.openxmlformats.org/officeDocument/2006/relationships/image" Target="../media/image91.20"/><Relationship Id="rId8" Type="http://schemas.openxmlformats.org/officeDocument/2006/relationships/image" Target="../media/image40.20"/><Relationship Id="rId51" Type="http://schemas.openxmlformats.org/officeDocument/2006/relationships/hyperlink" Target="https://leagueoflegends.fandom.com/wiki/Kassadin/LoL" TargetMode="External"/><Relationship Id="rId3" Type="http://schemas.openxmlformats.org/officeDocument/2006/relationships/hyperlink" Target="https://leagueoflegends.fandom.com/wiki/Karma/LoL" TargetMode="External"/><Relationship Id="rId12" Type="http://schemas.openxmlformats.org/officeDocument/2006/relationships/image" Target="../media/image37.20"/><Relationship Id="rId17" Type="http://schemas.openxmlformats.org/officeDocument/2006/relationships/hyperlink" Target="https://leagueoflegends.fandom.com/wiki/Briar/LoL" TargetMode="External"/><Relationship Id="rId25" Type="http://schemas.openxmlformats.org/officeDocument/2006/relationships/hyperlink" Target="https://leagueoflegends.fandom.com/wiki/Viego/LoL" TargetMode="External"/><Relationship Id="rId33" Type="http://schemas.openxmlformats.org/officeDocument/2006/relationships/hyperlink" Target="https://leagueoflegends.fandom.com/wiki/Vayne/LoL" TargetMode="External"/><Relationship Id="rId38" Type="http://schemas.openxmlformats.org/officeDocument/2006/relationships/image" Target="../media/image83.20"/><Relationship Id="rId46" Type="http://schemas.openxmlformats.org/officeDocument/2006/relationships/image" Target="../media/image90.20"/><Relationship Id="rId20" Type="http://schemas.openxmlformats.org/officeDocument/2006/relationships/image" Target="../media/image87.20"/><Relationship Id="rId41" Type="http://schemas.openxmlformats.org/officeDocument/2006/relationships/hyperlink" Target="https://leagueoflegends.fandom.com/wiki/Blitzcrank/Lo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20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20"/><Relationship Id="rId21" Type="http://schemas.openxmlformats.org/officeDocument/2006/relationships/hyperlink" Target="https://leagueoflegends.fandom.com/wiki/Viktor/LoL" TargetMode="External"/><Relationship Id="rId42" Type="http://schemas.openxmlformats.org/officeDocument/2006/relationships/image" Target="../media/image97.20"/><Relationship Id="rId47" Type="http://schemas.openxmlformats.org/officeDocument/2006/relationships/hyperlink" Target="https://leagueoflegends.fandom.com/wiki/Gragas/LoL" TargetMode="External"/><Relationship Id="rId63" Type="http://schemas.openxmlformats.org/officeDocument/2006/relationships/hyperlink" Target="https://leagueoflegends.fandom.com/wiki/Maokai/LoL" TargetMode="External"/><Relationship Id="rId68" Type="http://schemas.openxmlformats.org/officeDocument/2006/relationships/image" Target="../media/image32.20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20"/><Relationship Id="rId29" Type="http://schemas.openxmlformats.org/officeDocument/2006/relationships/hyperlink" Target="https://leagueoflegends.fandom.com/wiki/Braum/LoL" TargetMode="External"/><Relationship Id="rId11" Type="http://schemas.openxmlformats.org/officeDocument/2006/relationships/hyperlink" Target="https://leagueoflegends.fandom.com/wiki/Kha'Zix/LoL" TargetMode="External"/><Relationship Id="rId24" Type="http://schemas.openxmlformats.org/officeDocument/2006/relationships/image" Target="../media/image90.20"/><Relationship Id="rId32" Type="http://schemas.openxmlformats.org/officeDocument/2006/relationships/image" Target="../media/image61.20"/><Relationship Id="rId37" Type="http://schemas.openxmlformats.org/officeDocument/2006/relationships/hyperlink" Target="https://leagueoflegends.fandom.com/wiki/Thresh/LoL" TargetMode="External"/><Relationship Id="rId40" Type="http://schemas.openxmlformats.org/officeDocument/2006/relationships/image" Target="../media/image9.20"/><Relationship Id="rId45" Type="http://schemas.openxmlformats.org/officeDocument/2006/relationships/hyperlink" Target="https://leagueoflegends.fandom.com/wiki/Sylas/LoL" TargetMode="External"/><Relationship Id="rId53" Type="http://schemas.openxmlformats.org/officeDocument/2006/relationships/hyperlink" Target="https://leagueoflegends.fandom.com/wiki/Volibear/LoL" TargetMode="External"/><Relationship Id="rId58" Type="http://schemas.openxmlformats.org/officeDocument/2006/relationships/image" Target="../media/image99.20"/><Relationship Id="rId66" Type="http://schemas.openxmlformats.org/officeDocument/2006/relationships/image" Target="../media/image102.20"/><Relationship Id="rId74" Type="http://schemas.openxmlformats.org/officeDocument/2006/relationships/image" Target="../media/image104.20"/><Relationship Id="rId5" Type="http://schemas.openxmlformats.org/officeDocument/2006/relationships/hyperlink" Target="https://leagueoflegends.fandom.com/wiki/Jarvan%20IV/LoL" TargetMode="External"/><Relationship Id="rId61" Type="http://schemas.openxmlformats.org/officeDocument/2006/relationships/hyperlink" Target="https://leagueoflegends.fandom.com/wiki/Pantheon/LoL" TargetMode="External"/><Relationship Id="rId19" Type="http://schemas.openxmlformats.org/officeDocument/2006/relationships/hyperlink" Target="https://leagueoflegends.fandom.com/wiki/Cho'Gath/LoL" TargetMode="External"/><Relationship Id="rId14" Type="http://schemas.openxmlformats.org/officeDocument/2006/relationships/image" Target="../media/image73.20"/><Relationship Id="rId22" Type="http://schemas.openxmlformats.org/officeDocument/2006/relationships/image" Target="../media/image94.20"/><Relationship Id="rId27" Type="http://schemas.openxmlformats.org/officeDocument/2006/relationships/hyperlink" Target="https://leagueoflegends.fandom.com/wiki/Ryze/LoL" TargetMode="External"/><Relationship Id="rId30" Type="http://schemas.openxmlformats.org/officeDocument/2006/relationships/image" Target="../media/image96.20"/><Relationship Id="rId35" Type="http://schemas.openxmlformats.org/officeDocument/2006/relationships/hyperlink" Target="https://leagueoflegends.fandom.com/wiki/Morgana/LoL" TargetMode="External"/><Relationship Id="rId43" Type="http://schemas.openxmlformats.org/officeDocument/2006/relationships/hyperlink" Target="https://leagueoflegends.fandom.com/wiki/Lee%20Sin/LoL" TargetMode="External"/><Relationship Id="rId48" Type="http://schemas.openxmlformats.org/officeDocument/2006/relationships/image" Target="../media/image98.20"/><Relationship Id="rId56" Type="http://schemas.openxmlformats.org/officeDocument/2006/relationships/image" Target="../media/image51.20"/><Relationship Id="rId64" Type="http://schemas.openxmlformats.org/officeDocument/2006/relationships/image" Target="../media/image101.20"/><Relationship Id="rId69" Type="http://schemas.openxmlformats.org/officeDocument/2006/relationships/hyperlink" Target="https://leagueoflegends.fandom.com/wiki/Malphite/LoL" TargetMode="External"/><Relationship Id="rId8" Type="http://schemas.openxmlformats.org/officeDocument/2006/relationships/image" Target="../media/image89.20"/><Relationship Id="rId51" Type="http://schemas.openxmlformats.org/officeDocument/2006/relationships/hyperlink" Target="https://leagueoflegends.fandom.com/wiki/Briar/LoL" TargetMode="External"/><Relationship Id="rId72" Type="http://schemas.openxmlformats.org/officeDocument/2006/relationships/image" Target="../media/image103.20"/><Relationship Id="rId3" Type="http://schemas.openxmlformats.org/officeDocument/2006/relationships/hyperlink" Target="https://leagueoflegends.fandom.com/wiki/Bel'Veth/LoL" TargetMode="External"/><Relationship Id="rId12" Type="http://schemas.openxmlformats.org/officeDocument/2006/relationships/image" Target="../media/image7.20"/><Relationship Id="rId17" Type="http://schemas.openxmlformats.org/officeDocument/2006/relationships/hyperlink" Target="https://leagueoflegends.fandom.com/wiki/Kog'Maw/LoL" TargetMode="External"/><Relationship Id="rId25" Type="http://schemas.openxmlformats.org/officeDocument/2006/relationships/hyperlink" Target="https://leagueoflegends.fandom.com/wiki/Amumu/LoL" TargetMode="External"/><Relationship Id="rId33" Type="http://schemas.openxmlformats.org/officeDocument/2006/relationships/hyperlink" Target="https://leagueoflegends.fandom.com/wiki/Sona/LoL" TargetMode="External"/><Relationship Id="rId38" Type="http://schemas.openxmlformats.org/officeDocument/2006/relationships/image" Target="../media/image65.20"/><Relationship Id="rId46" Type="http://schemas.openxmlformats.org/officeDocument/2006/relationships/image" Target="../media/image17.20"/><Relationship Id="rId59" Type="http://schemas.openxmlformats.org/officeDocument/2006/relationships/hyperlink" Target="https://leagueoflegends.fandom.com/wiki/Kled/LoL" TargetMode="External"/><Relationship Id="rId67" Type="http://schemas.openxmlformats.org/officeDocument/2006/relationships/hyperlink" Target="https://leagueoflegends.fandom.com/wiki/Blitzcrank/LoL" TargetMode="External"/><Relationship Id="rId20" Type="http://schemas.openxmlformats.org/officeDocument/2006/relationships/image" Target="../media/image53.20"/><Relationship Id="rId41" Type="http://schemas.openxmlformats.org/officeDocument/2006/relationships/hyperlink" Target="https://leagueoflegends.fandom.com/wiki/Taric/LoL" TargetMode="External"/><Relationship Id="rId54" Type="http://schemas.openxmlformats.org/officeDocument/2006/relationships/image" Target="../media/image63.20"/><Relationship Id="rId62" Type="http://schemas.openxmlformats.org/officeDocument/2006/relationships/image" Target="../media/image100.20"/><Relationship Id="rId70" Type="http://schemas.openxmlformats.org/officeDocument/2006/relationships/image" Target="../media/image25.20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20"/><Relationship Id="rId15" Type="http://schemas.openxmlformats.org/officeDocument/2006/relationships/hyperlink" Target="https://leagueoflegends.fandom.com/wiki/Fiddlesticks/LoL" TargetMode="External"/><Relationship Id="rId23" Type="http://schemas.openxmlformats.org/officeDocument/2006/relationships/hyperlink" Target="https://leagueoflegends.fandom.com/wiki/Annie/LoL" TargetMode="External"/><Relationship Id="rId28" Type="http://schemas.openxmlformats.org/officeDocument/2006/relationships/image" Target="../media/image95.20"/><Relationship Id="rId36" Type="http://schemas.openxmlformats.org/officeDocument/2006/relationships/image" Target="../media/image23.20"/><Relationship Id="rId49" Type="http://schemas.openxmlformats.org/officeDocument/2006/relationships/hyperlink" Target="https://leagueoflegends.fandom.com/wiki/Ezreal/LoL" TargetMode="External"/><Relationship Id="rId57" Type="http://schemas.openxmlformats.org/officeDocument/2006/relationships/hyperlink" Target="https://leagueoflegends.fandom.com/wiki/Irelia/LoL" TargetMode="External"/><Relationship Id="rId10" Type="http://schemas.openxmlformats.org/officeDocument/2006/relationships/image" Target="../media/image93.20"/><Relationship Id="rId31" Type="http://schemas.openxmlformats.org/officeDocument/2006/relationships/hyperlink" Target="https://leagueoflegends.fandom.com/wiki/Nautilus/LoL" TargetMode="External"/><Relationship Id="rId44" Type="http://schemas.openxmlformats.org/officeDocument/2006/relationships/image" Target="../media/image3.20"/><Relationship Id="rId52" Type="http://schemas.openxmlformats.org/officeDocument/2006/relationships/image" Target="../media/image86.20"/><Relationship Id="rId60" Type="http://schemas.openxmlformats.org/officeDocument/2006/relationships/image" Target="../media/image52.20"/><Relationship Id="rId65" Type="http://schemas.openxmlformats.org/officeDocument/2006/relationships/hyperlink" Target="https://leagueoflegends.fandom.com/wiki/Quinn/LoL" TargetMode="External"/><Relationship Id="rId73" Type="http://schemas.openxmlformats.org/officeDocument/2006/relationships/hyperlink" Target="https://leagueoflegends.fandom.com/wiki/Rakan/LoL" TargetMode="External"/><Relationship Id="rId4" Type="http://schemas.openxmlformats.org/officeDocument/2006/relationships/image" Target="../media/image92.20"/><Relationship Id="rId9" Type="http://schemas.openxmlformats.org/officeDocument/2006/relationships/hyperlink" Target="https://leagueoflegends.fandom.com/wiki/Udyr/LoL" TargetMode="External"/><Relationship Id="rId13" Type="http://schemas.openxmlformats.org/officeDocument/2006/relationships/hyperlink" Target="https://leagueoflegends.fandom.com/wiki/Viego/LoL" TargetMode="External"/><Relationship Id="rId18" Type="http://schemas.openxmlformats.org/officeDocument/2006/relationships/image" Target="../media/image71.20"/><Relationship Id="rId39" Type="http://schemas.openxmlformats.org/officeDocument/2006/relationships/hyperlink" Target="https://leagueoflegends.fandom.com/wiki/Lissandra/LoL" TargetMode="External"/><Relationship Id="rId34" Type="http://schemas.openxmlformats.org/officeDocument/2006/relationships/image" Target="../media/image80.20"/><Relationship Id="rId50" Type="http://schemas.openxmlformats.org/officeDocument/2006/relationships/image" Target="../media/image40.20"/><Relationship Id="rId55" Type="http://schemas.openxmlformats.org/officeDocument/2006/relationships/hyperlink" Target="https://leagueoflegends.fandom.com/wiki/Garen/LoL" TargetMode="External"/><Relationship Id="rId7" Type="http://schemas.openxmlformats.org/officeDocument/2006/relationships/hyperlink" Target="https://leagueoflegends.fandom.com/wiki/Nocturne/LoL" TargetMode="External"/><Relationship Id="rId71" Type="http://schemas.openxmlformats.org/officeDocument/2006/relationships/hyperlink" Target="https://leagueoflegends.fandom.com/wiki/Sion/Lo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title" idx="102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4" name="Text 1"/>
          <p:cNvSpPr>
            <a:spLocks noGrp="1"/>
          </p:cNvSpPr>
          <p:nvPr>
            <p:ph type="body" idx="103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Netlight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rfftgjf (Jungle 71.43%): Gold 2. Lee Sin (2), Jax (1), Olaf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HugoJiss (Mid 91.67%): Gold 4. Vex (9), Lissandra (2), Bard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opstii (ADC 99.35%): Silver 4. Jinx (149), Caitlyn (5), Fizz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Captain Sehteri (Mid 96.55%): Silver 2. Syndra (11), Anivia (9), Orianna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Dolfiini (Jungle 93.33%): Iron 1. Trundle (5), Shyvana (5), Warwick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Isojalka (Top 60.00%): Iron 2. Malphite (2), Renekton (1), Teemo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Kivihirviö (Support 60.00%): Iron 1. Blitzcrank (4), Ahri (1), Tryndamere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1/16/Lee_Sin_OriginalSquare.png/revision/latest/scale-to-width-down/20?cb=2017032102572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f/f5/Jax_OriginalSquare.png/revision/latest/scale-to-width-down/20?cb=2023092622583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7/7e/Olaf_OriginalSquare.png/revision/latest/scale-to-width-down/20?cb=20150402220802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b/bb/Lulu_OriginalSquare.png/revision/latest/scale-to-width-down/20?cb=2015040222055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4/40/Kha%27Zix_OriginalSquare.png/revision/latest/scale-to-width-down/20?cb=20160526212833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0/06/Vex_OriginalSquare.png/revision/latest/scale-to-width-down/20?cb=20220330171954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6/6c/Lissandra_OriginalSquare.png/revision/latest/scale-to-width-down/20?cb=20160526213305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3/37/Bard_OriginalSquare.png/revision/latest/scale-to-width-down/20?cb=20150402215420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6/65/Jinx_OriginalSquare.png/revision/latest/scale-to-width-down/20?cb=2016041701194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3/35/Caitlyn_OriginalSquare.png/revision/latest/scale-to-width-down/20?cb=20230215152459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5/5f/Fizz_OriginalSquare.png/revision/latest/scale-to-width-down/20?cb=20150402220015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d/de/Syndra_OriginalSquare.png/revision/latest/scale-to-width-down/20?cb=2016052621375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0/0e/Anivia_OriginalSquare.png/revision/latest/scale-to-width-down/20?cb=20151218185051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7/70/Orianna_OriginalSquare.png/revision/latest/scale-to-width-down/20?cb=20150402220803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b/be/Sylas_OriginalSquare.png/revision/latest/scale-to-width-down/20?cb=20190108224754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9/94/Kassadin_OriginalSquare.png/revision/latest/scale-to-width-down/20?cb=20220318162058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f/Xerath_OriginalSquare.png/revision/latest/scale-to-width-down/20?cb=20150402222520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4/40/Trundle_OriginalSquare.png/revision/latest/scale-to-width-down/20?cb=20150402221506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f/f3/Shyvana_OriginalSquare.png/revision/latest/scale-to-width-down/20?cb=20150402221059">
            <a:hlinkClick r:id="rId39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2/23/Warwick_OriginalSquare.png/revision/latest/scale-to-width-down/20?cb=20170110204118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7/79/Morgana_OriginalSquare.png/revision/latest/scale-to-width-down/20?cb=20190226165233">
            <a:hlinkClick r:id="rId43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a/a1/Rammus_OriginalSquare.png/revision/latest/scale-to-width-down/20?cb=20160413190405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1/10/Malphite_OriginalSquare.png/revision/latest/scale-to-width-down/20?cb=20150402220554">
            <a:hlinkClick r:id="rId47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a/a4/Renekton_OriginalSquare.png/revision/latest/scale-to-width-down/20?cb=20150402220903">
            <a:hlinkClick r:id="rId49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9/9c/Teemo_OriginalSquare.png/revision/latest/scale-to-width-down/20?cb=20150402221254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1/1c/Zilean_OriginalSquare.png/revision/latest/scale-to-width-down/20?cb=20150402222614">
            <a:hlinkClick r:id="rId53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c/c3/Dr._Mundo_OriginalSquare.png/revision/latest/scale-to-width-down/20?cb=20210526185145">
            <a:hlinkClick r:id="rId55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3/3f/Janna_OriginalSquare.png/revision/latest/scale-to-width-down/20?cb=20150402220208">
            <a:hlinkClick r:id="rId57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4/43/Nasus_OriginalSquare.png/revision/latest/scale-to-width-down/20?cb=20150402220659">
            <a:hlinkClick r:id="rId59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a/ac/Blitzcrank_OriginalSquare.png/revision/latest/scale-to-width-down/20?cb=20150402215457">
            <a:hlinkClick r:id="rId61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9144000" y="3611880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2/2a/Ahri_OriginalSquare.png/revision/latest/scale-to-width-down/20?cb=20230201172235">
            <a:hlinkClick r:id="rId63"/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9514332" y="3611880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c/c6/Tryndamere_OriginalSquare.png/revision/latest/scale-to-width-down/20?cb=20150402221636">
            <a:hlinkClick r:id="rId65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884664" y="3611880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c/c1/Evelynn_OriginalSquare.png/revision/latest/scale-to-width-down/20?cb=20170926190158">
            <a:hlinkClick r:id="rId67"/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0254996" y="3611880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f/f7/Karma_OriginalSquare.png/revision/latest/scale-to-width-down/20?cb=20150402220251">
            <a:hlinkClick r:id="rId69"/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0625328" y="3611880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b/bf/Lux_OriginalSquare.png/revision/latest/scale-to-width-down/20?cb=20150402220552">
            <a:hlinkClick r:id="rId71"/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995660" y="3611880"/>
            <a:ext cx="365760" cy="365760"/>
          </a:xfrm>
          <a:prstGeom prst="rect">
            <a:avLst/>
          </a:prstGeom>
        </p:spPr>
      </p:pic>
      <p:sp>
        <p:nvSpPr>
          <p:cNvPr id="2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Jamk Staff No Legends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Ijust8 (ADC 56.12%): Gold 4. Miss Fortune (43), Tryndamere (24), Teemo (19)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Fatimba (ADC 69.81%): Gold 1. Miss Fortune (23), Jinx (5), Ezreal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Yökyöpeli: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Petohiiri: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DeadlyConflict (Support 66.67%): . Leona (1), Shaco (1), Brand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Nissø: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Pastanurse: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Oldzuu: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7/72/Miss_Fortune_OriginalSquare.png/revision/latest/scale-to-width-down/20?cb=2022112202171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c/c6/Tryndamere_OriginalSquare.png/revision/latest/scale-to-width-down/20?cb=2015040222163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9/9c/Teemo_OriginalSquare.png/revision/latest/scale-to-width-down/20?cb=20150402221254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4/43/Nasus_OriginalSquare.png/revision/latest/scale-to-width-down/20?cb=2015040222065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3/35/Caitlyn_OriginalSquare.png/revision/latest/scale-to-width-down/20?cb=20230215152459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0/Sivir_OriginalSquare.png/revision/latest/scale-to-width-down/20?cb=2023042619595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5/54/Ezreal_OriginalSquare.png/revision/latest/scale-to-width-down/20?cb=20150402220010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7/72/Miss_Fortune_OriginalSquare.png/revision/latest/scale-to-width-down/20?cb=2022112202171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6/65/Jinx_OriginalSquare.png/revision/latest/scale-to-width-down/20?cb=20160417011945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5/54/Ezreal_OriginalSquare.png/revision/latest/scale-to-width-down/20?cb=20150402220010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0/05/Vayne_OriginalSquare.png/revision/latest/scale-to-width-down/20?cb=20150402222338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b/bf/Lux_OriginalSquare.png/revision/latest/scale-to-width-down/20?cb=2015040222055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b/be/Sylas_OriginalSquare.png/revision/latest/scale-to-width-down/20?cb=2019010822475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4/40/Kha%27Zix_OriginalSquare.png/revision/latest/scale-to-width-down/20?cb=20160526212833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b/ba/Leona_OriginalSquare.png/revision/latest/scale-to-width-down/20?cb=20150402220518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e/e1/Shaco_OriginalSquare.png/revision/latest/scale-to-width-down/20?cb=20230821213937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9/9a/Brand_OriginalSquare.png/revision/latest/scale-to-width-down/20?cb=20150402215533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Maanantairiftaajat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Viljush (ADC 52.63%): Silver 4. Bard (4), Miss Fortune (4), Blitzcrank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Skeiks (ADC 62.50%): Silver 4. Vayne (38), Miss Fortune (19), Ashe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MrT4ntor (Top 92.86%): Silver 4. Yorick (13), Garen (13), Kled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Sausage Emperor (Jungle 60.47%): Bronze 3. Hecarim (29), Diana (9), Nunu &amp; Willump (8)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Kaalo (Top 33.33%): S13-1 Bronze, S12 Bronze. Swain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Finski (ADC 40.00%): Bronze 3. Samira (1), Caitlyn (1), Diana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Mathknight: S13-1 Bronze, S12 Silver, S11 Silver, S10 Silver, S4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Hohelo (Support 45.76%): Bronze 4. Nautilus (25), Urgot (10), Volibear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3/37/Bard_OriginalSquare.png/revision/latest/scale-to-width-down/20?cb=20150402215420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7/72/Miss_Fortune_OriginalSquare.png/revision/latest/scale-to-width-down/20?cb=202211220217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a/ac/Blitzcrank_OriginalSquare.png/revision/latest/scale-to-width-down/20?cb=20150402215457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a/a5/Fiddlesticks_OriginalSquare.png/revision/latest/scale-to-width-down/20?cb=20200317230512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9/9c/Varus_OriginalSquare.png/revision/latest/scale-to-width-down/20?cb=20171215205843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0/Sivir_OriginalSquare.png/revision/latest/scale-to-width-down/20?cb=2023042619595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b/Jhin_OriginalSquare.png/revision/latest/scale-to-width-down/20?cb=20220831152825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0/05/Vayne_OriginalSquare.png/revision/latest/scale-to-width-down/20?cb=20150402222338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7/72/Miss_Fortune_OriginalSquare.png/revision/latest/scale-to-width-down/20?cb=202211220217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7/7e/Ashe_OriginalSquare.png/revision/latest/scale-to-width-down/20?cb=2015040221540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9/9a/Brand_OriginalSquare.png/revision/latest/scale-to-width-down/20?cb=20150402215533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5/54/Ezreal_OriginalSquare.png/revision/latest/scale-to-width-down/20?cb=20150402220010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1/10/Lucian_OriginalSquare.png/revision/latest/scale-to-width-down/20?cb=20150402220529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0/06/Vex_OriginalSquare.png/revision/latest/scale-to-width-down/20?cb=20220330171954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0/0f/Yorick_OriginalSquare.png/revision/latest/scale-to-width-down/20?cb=20160823190542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9/97/Garen_OriginalSquare.png/revision/latest/scale-to-width-down/20?cb=20150402220048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4/Kled_OriginalSquare.png/revision/latest/scale-to-width-down/20?cb=20170516205203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2/28/Cho%27Gath_OriginalSquare.png/revision/latest/scale-to-width-down/20?cb=20150402215703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a/a4/Renekton_OriginalSquare.png/revision/latest/scale-to-width-down/20?cb=20150402220903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0/0d/Zyra_OriginalSquare.png/revision/latest/scale-to-width-down/20?cb=20160526214642">
            <a:hlinkClick r:id="rId39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f/f5/Jax_OriginalSquare.png/revision/latest/scale-to-width-down/20?cb=20230926225838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c/ca/Hecarim_OriginalSquare.png/revision/latest/scale-to-width-down/20?cb=20230310222350">
            <a:hlinkClick r:id="rId43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d/da/Diana_OriginalSquare.png/revision/latest/scale-to-width-down/20?cb=20160526212149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f/f9/Nunu_OriginalSquare.png/revision/latest/scale-to-width-down/20?cb=20221122022127">
            <a:hlinkClick r:id="rId47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a/a5/Fiddlesticks_OriginalSquare.png/revision/latest/scale-to-width-down/20?cb=20200317230512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7/72/Miss_Fortune_OriginalSquare.png/revision/latest/scale-to-width-down/20?cb=202211220217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6/65/Jinx_OriginalSquare.png/revision/latest/scale-to-width-down/20?cb=20160417011945">
            <a:hlinkClick r:id="rId49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b/bf/Lux_OriginalSquare.png/revision/latest/scale-to-width-down/20?cb=20150402220552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3/32/Swain_OriginalSquare.png/revision/latest/scale-to-width-down/20?cb=20180201124449">
            <a:hlinkClick r:id="rId53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3/31/Samira_OriginalSquare.png/revision/latest/scale-to-width-down/20?cb=20200829040527">
            <a:hlinkClick r:id="rId55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3/35/Caitlyn_OriginalSquare.png/revision/latest/scale-to-width-down/20?cb=20230215152459">
            <a:hlinkClick r:id="rId57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d/da/Diana_OriginalSquare.png/revision/latest/scale-to-width-down/20?cb=20160526212149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c/cc/Gwen_OriginalSquare.png/revision/latest/scale-to-width-down/20?cb=20210331004816">
            <a:hlinkClick r:id="rId59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d/d2/Nautilus_OriginalSquare.png/revision/latest/scale-to-width-down/20?cb=20160526213414">
            <a:hlinkClick r:id="rId61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9144000" y="3982212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d/d0/Urgot_OriginalSquare.png/revision/latest/scale-to-width-down/20?cb=20170711190113">
            <a:hlinkClick r:id="rId63"/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9514332" y="3982212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6/6d/Volibear_OriginalSquare.png/revision/latest/scale-to-width-down/20?cb=20200512204952">
            <a:hlinkClick r:id="rId65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884664" y="3982212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7/7e/Ashe_OriginalSquare.png/revision/latest/scale-to-width-down/20?cb=2015040221540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54996" y="3982212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9/97/Heimerdinger_OriginalSquare.png/revision/latest/scale-to-width-down/20?cb=20150402220126">
            <a:hlinkClick r:id="rId67"/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0625328" y="3982212"/>
            <a:ext cx="365760" cy="365760"/>
          </a:xfrm>
          <a:prstGeom prst="rect">
            <a:avLst/>
          </a:prstGeom>
        </p:spPr>
      </p:pic>
      <p:pic>
        <p:nvPicPr>
          <p:cNvPr id="43" name="Image 38" descr="https://static.wikia.nocookie.net/leagueoflegends/images/a/a1/Rammus_OriginalSquare.png/revision/latest/scale-to-width-down/20?cb=20160413190405">
            <a:hlinkClick r:id="rId69"/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0995660" y="3982212"/>
            <a:ext cx="365760" cy="365760"/>
          </a:xfrm>
          <a:prstGeom prst="rect">
            <a:avLst/>
          </a:prstGeom>
        </p:spPr>
      </p:pic>
      <p:pic>
        <p:nvPicPr>
          <p:cNvPr id="44" name="Image 39" descr="https://static.wikia.nocookie.net/leagueoflegends/images/c/c3/Thresh_OriginalSquare.png/revision/latest/scale-to-width-down/20?cb=20150402221302">
            <a:hlinkClick r:id="rId71"/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1365992" y="3982212"/>
            <a:ext cx="365760" cy="365760"/>
          </a:xfrm>
          <a:prstGeom prst="rect">
            <a:avLst/>
          </a:prstGeom>
        </p:spPr>
      </p:pic>
      <p:sp>
        <p:nvSpPr>
          <p:cNvPr id="2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CGI Sweden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Godkin (Top 100.00%): Diamond 3. Kled (14), Gnar (4), Garen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Rumaru (Mid 77.66%): Diamond 3. Fizz (28), Syndra (13), Naafiri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Slajser (ADC 95.83%): Diamond 2. Kog'Maw (117), Samira (11), Ezreal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Confusius IV (Jungle 63.89%): Platinum 4. Viego (16), Sett (4), Trundle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Lukedensjuke (Jungle 70.53%): Platinum 4. Amumu (44), Brand (14), Zac (13)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raastock (Top 37.50%): S13-1 Silver, S12 Silver, S11 Silver, S10 Gold, S9 Silver, S8 Silver, S7 Silver. Anivia (2), Malphite (2), Dr. Mundo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c/c4/Kled_OriginalSquare.png/revision/latest/scale-to-width-down/20?cb=2017051620520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2/2d/Gnar_OriginalSquare.png/revision/latest/scale-to-width-down/20?cb=20160526212623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9/97/Garen_OriginalSquare.png/revision/latest/scale-to-width-down/20?cb=2015040222004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a/a4/Renekton_OriginalSquare.png/revision/latest/scale-to-width-down/20?cb=20150402220903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8/8b/Kayle_OriginalSquare.png/revision/latest/scale-to-width-down/20?cb=2019090101420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c/ca/Ornn_OriginalSquare.png/revision/latest/scale-to-width-down/20?cb=20170819003104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5/5f/Fizz_OriginalSquare.png/revision/latest/scale-to-width-down/20?cb=20150402220015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d/de/Syndra_OriginalSquare.png/revision/latest/scale-to-width-down/20?cb=20160526213755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1/14/Naafiri_OriginalSquare.png/revision/latest/scale-to-width-down/20?cb=20230629014147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f/f3/Shyvana_OriginalSquare.png/revision/latest/scale-to-width-down/20?cb=20150402221059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0/06/Vex_OriginalSquare.png/revision/latest/scale-to-width-down/20?cb=2022033017195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2/28/Poppy_OriginalSquare.png/revision/latest/scale-to-width-down/20?cb=2015112420445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b/be/Sylas_OriginalSquare.png/revision/latest/scale-to-width-down/20?cb=20190108224754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b/bd/Kog%27Maw_OriginalSquare.png/revision/latest/scale-to-width-down/20?cb=20150402220409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3/31/Samira_OriginalSquare.png/revision/latest/scale-to-width-down/20?cb=20200829040527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5/54/Ezreal_OriginalSquare.png/revision/latest/scale-to-width-down/20?cb=20150402220010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7/72/Miss_Fortune_OriginalSquare.png/revision/latest/scale-to-width-down/20?cb=20221122021718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4/4e/Xayah_OriginalSquare.png/revision/latest/scale-to-width-down/20?cb=20170404193839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b/bb/Lulu_OriginalSquare.png/revision/latest/scale-to-width-down/20?cb=20150402220550">
            <a:hlinkClick r:id="rId39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3/35/Caitlyn_OriginalSquare.png/revision/latest/scale-to-width-down/20?cb=20230215152459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8/84/Viego_OriginalSquare.png/revision/latest/scale-to-width-down/20?cb=20210904152806">
            <a:hlinkClick r:id="rId43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d/da/Sett_OriginalSquare.png/revision/latest/scale-to-width-down/20?cb=20200119095456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4/40/Trundle_OriginalSquare.png/revision/latest/scale-to-width-down/20?cb=20150402221506">
            <a:hlinkClick r:id="rId47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5/54/Ezreal_OriginalSquare.png/revision/latest/scale-to-width-down/20?cb=20150402220010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5/59/Darius_OriginalSquare.png/revision/latest/scale-to-width-down/20?cb=20160412191052">
            <a:hlinkClick r:id="rId49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7/72/Miss_Fortune_OriginalSquare.png/revision/latest/scale-to-width-down/20?cb=20221122021718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4/40/Amumu_OriginalSquare.png/revision/latest/scale-to-width-down/20?cb=20150402215322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4/40/Amumu_OriginalSquare.png/revision/latest/scale-to-width-down/20?cb=20150402215322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9/9a/Brand_OriginalSquare.png/revision/latest/scale-to-width-down/20?cb=20150402215533">
            <a:hlinkClick r:id="rId53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1/16/Zac_OriginalSquare.png/revision/latest/scale-to-width-down/20?cb=20160417012331">
            <a:hlinkClick r:id="rId55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0/0b/Jhin_OriginalSquare.png/revision/latest/scale-to-width-down/20?cb=20220831152825">
            <a:hlinkClick r:id="rId57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c/c9/Kayn_OriginalSquare.png/revision/latest/scale-to-width-down/20?cb=20170628021945">
            <a:hlinkClick r:id="rId59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a/a1/Rammus_OriginalSquare.png/revision/latest/scale-to-width-down/20?cb=20160413190405">
            <a:hlinkClick r:id="rId61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0995660" y="2871216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b/bf/Lux_OriginalSquare.png/revision/latest/scale-to-width-down/20?cb=20150402220552">
            <a:hlinkClick r:id="rId63"/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1365992" y="2871216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0/0e/Anivia_OriginalSquare.png/revision/latest/scale-to-width-down/20?cb=20151218185051">
            <a:hlinkClick r:id="rId65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1/10/Malphite_OriginalSquare.png/revision/latest/scale-to-width-down/20?cb=20150402220554">
            <a:hlinkClick r:id="rId67"/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c/c3/Dr._Mundo_OriginalSquare.png/revision/latest/scale-to-width-down/20?cb=20210526185145">
            <a:hlinkClick r:id="rId69"/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c/c3/Thresh_OriginalSquare.png/revision/latest/scale-to-width-down/20?cb=20150402221302">
            <a:hlinkClick r:id="rId71"/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sp>
        <p:nvSpPr>
          <p:cNvPr id="2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Office Management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Ascnzn (Top 100.00%): S12 Gold, S11 Gold. Shen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Kahvikellari (Support 67.65%): Gold 4. Lux (9), Zyra (4), Sona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MrKinis (ADC 75.00%): S13-1 Silver, S12 Silver, S11 Silver. Jhin (1), Ashe (1), Rammus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Gungedir (ADC 49.30%): Silver 3. Ashe (30), Shen (15), Gnar (14)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Freezalo: S13-1 Bronze, S12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Fayhra: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8/81/Shen_OriginalSquare.png/revision/latest/scale-to-width-down/20?cb=2016011323295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b/bf/Lux_OriginalSquare.png/revision/latest/scale-to-width-down/20?cb=2015040222055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0/0d/Zyra_OriginalSquare.png/revision/latest/scale-to-width-down/20?cb=20160526214642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f/fb/Sona_OriginalSquare.png/revision/latest/scale-to-width-down/20?cb=20150402221141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1/1c/Senna_OriginalSquare.png/revision/latest/scale-to-width-down/20?cb=20191030041312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2/23/Milio_OriginalSquare.png/revision/latest/scale-to-width-down/20?cb=2023030801101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9/9a/Brand_OriginalSquare.png/revision/latest/scale-to-width-down/20?cb=2015040221553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5/54/Ezreal_OriginalSquare.png/revision/latest/scale-to-width-down/20?cb=20150402220010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0/0b/Jhin_OriginalSquare.png/revision/latest/scale-to-width-down/20?cb=202208311528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7/7e/Ashe_OriginalSquare.png/revision/latest/scale-to-width-down/20?cb=20150402215403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a/a1/Rammus_OriginalSquare.png/revision/latest/scale-to-width-down/20?cb=20160413190405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1/15/Kai%27Sa_OriginalSquare.png/revision/latest/scale-to-width-down/20?cb=20180221202751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7/7e/Ashe_OriginalSquare.png/revision/latest/scale-to-width-down/20?cb=20150402215403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8/81/Shen_OriginalSquare.png/revision/latest/scale-to-width-down/20?cb=2016011323295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2/2d/Gnar_OriginalSquare.png/revision/latest/scale-to-width-down/20?cb=20160526212623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1/10/Lucian_OriginalSquare.png/revision/latest/scale-to-width-down/20?cb=20150402220529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d/da/Diana_OriginalSquare.png/revision/latest/scale-to-width-down/20?cb=20160526212149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0/0b/Jhin_OriginalSquare.png/revision/latest/scale-to-width-down/20?cb=202208311528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d/d0/Urgot_OriginalSquare.png/revision/latest/scale-to-width-down/20?cb=20170711190113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Advania Finland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EagΙe (Support 47.69%): Master. Karma (8), Zilean (8), Ezreal (8)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Spata (Jungle 38.75%): Emerald 2. Briar (21), Vladimir (13), Xerath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Slexy (ADC 73.68%): Emerald 2. Ashe (26), Jhin (22), Vayne (15)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T1NKK1 (Mid 58.33%): Platinum 4. Xerath (8), Blitzcrank (5), Vex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ImStps: S13-1 Gold, S12 Platinum.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TheRyuho: S13-1 Bronze,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f/f7/Karma_OriginalSquare.png/revision/latest/scale-to-width-down/20?cb=2015040222025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1/1c/Zilean_OriginalSquare.png/revision/latest/scale-to-width-down/20?cb=201504022226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5/54/Ezreal_OriginalSquare.png/revision/latest/scale-to-width-down/20?cb=20150402220010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8/81/Seraphine_OriginalSquare.png/revision/latest/scale-to-width-down/20?cb=2020101400465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b/bf/Lux_OriginalSquare.png/revision/latest/scale-to-width-down/20?cb=20150402220552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c/Varus_OriginalSquare.png/revision/latest/scale-to-width-down/20?cb=20171215205843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8/Tristana_OriginalSquare.png/revision/latest/scale-to-width-down/20?cb=2015040222150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f/f6/Briar_OriginalSquare.png/revision/latest/scale-to-width-down/20?cb=2023090420303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4/43/Vladimir_OriginalSquare.png/revision/latest/scale-to-width-down/20?cb=2015040222242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c/cf/Xerath_OriginalSquare.png/revision/latest/scale-to-width-down/20?cb=20150402222520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4/4c/Jarvan_IV_OriginalSquare.png/revision/latest/scale-to-width-down/20?cb=20150402220210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8/84/Viego_OriginalSquare.png/revision/latest/scale-to-width-down/20?cb=2021090415280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a/a9/Nocturne_OriginalSquare.png/revision/latest/scale-to-width-down/20?cb=20150402220735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5/54/Ezreal_OriginalSquare.png/revision/latest/scale-to-width-down/20?cb=20150402220010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7/7e/Ashe_OriginalSquare.png/revision/latest/scale-to-width-down/20?cb=20150402215403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0/0b/Jhin_OriginalSquare.png/revision/latest/scale-to-width-down/20?cb=20220831152825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0/05/Vayne_OriginalSquare.png/revision/latest/scale-to-width-down/20?cb=20150402222338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c/c3/Thresh_OriginalSquare.png/revision/latest/scale-to-width-down/20?cb=20150402221302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1/15/Kai%27Sa_OriginalSquare.png/revision/latest/scale-to-width-down/20?cb=20180221202751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7/72/Miss_Fortune_OriginalSquare.png/revision/latest/scale-to-width-down/20?cb=20221122021718">
            <a:hlinkClick r:id="rId39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a/ac/Blitzcrank_OriginalSquare.png/revision/latest/scale-to-width-down/20?cb=20150402215457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c/cf/Xerath_OriginalSquare.png/revision/latest/scale-to-width-down/20?cb=20150402222520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a/ac/Blitzcrank_OriginalSquare.png/revision/latest/scale-to-width-down/20?cb=20150402215457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0/06/Vex_OriginalSquare.png/revision/latest/scale-to-width-down/20?cb=20220330171954">
            <a:hlinkClick r:id="rId43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1/18/Annie_OriginalSquare.png/revision/latest/scale-to-width-down/20?cb=20150404100758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0/0e/Vel%27Koz_OriginalSquare.png/revision/latest/scale-to-width-down/20?cb=20150402222335">
            <a:hlinkClick r:id="rId47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6/6c/Lissandra_OriginalSquare.png/revision/latest/scale-to-width-down/20?cb=20160526213305">
            <a:hlinkClick r:id="rId49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9/94/Kassadin_OriginalSquare.png/revision/latest/scale-to-width-down/20?cb=20220318162058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sp>
        <p:nvSpPr>
          <p:cNvPr id="2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Ceilin Silverit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Boleoa (Jungle 100.00%): Master. Bel'Veth (21), Jarvan IV (21), Nocturne (18)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OldHound (Mid 40.00%): Emerald 4. Kog'Maw (7), Cho'Gath (7), Viktor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WhatsLigma (Support 97.67%): Platinum 1. Braum (17), Nautilus (15), Sona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tUkLennon (Jungle 75.00%): Platinum 4. Viego (6), Lee Sin (5), Sylas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StrigoiTyrannus: S12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TiltedBoyFromTop (Top 57.66%): Bronze 2. Volibear (24), Garen (19), Irelia (14)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MrMaddox (Support 78.57%): Bronze 1. Blitzcrank (5), Malphite (2), Thresh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JupeBox: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e/e7/Bel%27Veth_OriginalSquare.png/revision/latest/scale-to-width-down/20?cb=2022052519532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4/4c/Jarvan_IV_OriginalSquare.png/revision/latest/scale-to-width-down/20?cb=20150402220210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a/a9/Nocturne_OriginalSquare.png/revision/latest/scale-to-width-down/20?cb=2015040222073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2/2b/Udyr_OriginalSquare.png/revision/latest/scale-to-width-down/20?cb=202208092148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4/40/Kha%27Zix_OriginalSquare.png/revision/latest/scale-to-width-down/20?cb=20160526212833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8/84/Viego_OriginalSquare.png/revision/latest/scale-to-width-down/20?cb=2021090415280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a/a5/Fiddlesticks_OriginalSquare.png/revision/latest/scale-to-width-down/20?cb=202003172305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b/bd/Kog%27Maw_OriginalSquare.png/revision/latest/scale-to-width-down/20?cb=20150402220409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2/28/Cho%27Gath_OriginalSquare.png/revision/latest/scale-to-width-down/20?cb=2015040221570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1/1c/Viktor_OriginalSquare.png/revision/latest/scale-to-width-down/20?cb=20150402222333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1/18/Annie_OriginalSquare.png/revision/latest/scale-to-width-down/20?cb=20150404100758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4/40/Amumu_OriginalSquare.png/revision/latest/scale-to-width-down/20?cb=20150402215322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2/23/Ryze_OriginalSquare.png/revision/latest/scale-to-width-down/20?cb=20160630224634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a/a9/Nocturne_OriginalSquare.png/revision/latest/scale-to-width-down/20?cb=2015040222073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2/28/Braum_OriginalSquare.png/revision/latest/scale-to-width-down/20?cb=20150402215539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d/d2/Nautilus_OriginalSquare.png/revision/latest/scale-to-width-down/20?cb=20160526213414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f/fb/Sona_OriginalSquare.png/revision/latest/scale-to-width-down/20?cb=20150402221141">
            <a:hlinkClick r:id="rId33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7/79/Morgana_OriginalSquare.png/revision/latest/scale-to-width-down/20?cb=20190226165233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c/c3/Thresh_OriginalSquare.png/revision/latest/scale-to-width-down/20?cb=20150402221302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6/6c/Lissandra_OriginalSquare.png/revision/latest/scale-to-width-down/20?cb=20160526213305">
            <a:hlinkClick r:id="rId39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a/a1/Taric_OriginalSquare.png/revision/latest/scale-to-width-down/20?cb=20160405191023">
            <a:hlinkClick r:id="rId41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8/84/Viego_OriginalSquare.png/revision/latest/scale-to-width-down/20?cb=2021090415280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1/16/Lee_Sin_OriginalSquare.png/revision/latest/scale-to-width-down/20?cb=20170321025728">
            <a:hlinkClick r:id="rId43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b/be/Sylas_OriginalSquare.png/revision/latest/scale-to-width-down/20?cb=20190108224754">
            <a:hlinkClick r:id="rId45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0/02/Gragas_OriginalSquare.png/revision/latest/scale-to-width-down/20?cb=20150402220132">
            <a:hlinkClick r:id="rId47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4/40/Kha%27Zix_OriginalSquare.png/revision/latest/scale-to-width-down/20?cb=20160526212833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5/54/Ezreal_OriginalSquare.png/revision/latest/scale-to-width-down/20?cb=20150402220010">
            <a:hlinkClick r:id="rId49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f/f6/Briar_OriginalSquare.png/revision/latest/scale-to-width-down/20?cb=20230904203032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6/6d/Volibear_OriginalSquare.png/revision/latest/scale-to-width-down/20?cb=20200512204952">
            <a:hlinkClick r:id="rId53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9/97/Garen_OriginalSquare.png/revision/latest/scale-to-width-down/20?cb=20150402220048">
            <a:hlinkClick r:id="rId55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e/eb/Irelia_OriginalSquare.png/revision/latest/scale-to-width-down/20?cb=20180320194636">
            <a:hlinkClick r:id="rId57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c/c4/Kled_OriginalSquare.png/revision/latest/scale-to-width-down/20?cb=20170516205203">
            <a:hlinkClick r:id="rId59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0/03/Pantheon_OriginalSquare.png/revision/latest/scale-to-width-down/20?cb=20190801100355">
            <a:hlinkClick r:id="rId61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0/02/Maokai_OriginalSquare.png/revision/latest/scale-to-width-down/20?cb=20150402220612">
            <a:hlinkClick r:id="rId63"/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c/c6/Quinn_OriginalSquare.png/revision/latest/scale-to-width-down/20?cb=20150402220833">
            <a:hlinkClick r:id="rId65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a/ac/Blitzcrank_OriginalSquare.png/revision/latest/scale-to-width-down/20?cb=20150402215457">
            <a:hlinkClick r:id="rId67"/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144000" y="3611880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1/10/Malphite_OriginalSquare.png/revision/latest/scale-to-width-down/20?cb=20150402220554">
            <a:hlinkClick r:id="rId69"/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9514332" y="3611880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c/c3/Thresh_OriginalSquare.png/revision/latest/scale-to-width-down/20?cb=20150402221302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884664" y="3611880"/>
            <a:ext cx="365760" cy="365760"/>
          </a:xfrm>
          <a:prstGeom prst="rect">
            <a:avLst/>
          </a:prstGeom>
        </p:spPr>
      </p:pic>
      <p:pic>
        <p:nvPicPr>
          <p:cNvPr id="43" name="Image 38" descr="https://static.wikia.nocookie.net/leagueoflegends/images/e/ea/Sion_OriginalSquare.png/revision/latest/scale-to-width-down/20?cb=20150402221054">
            <a:hlinkClick r:id="rId71"/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254996" y="3611880"/>
            <a:ext cx="365760" cy="365760"/>
          </a:xfrm>
          <a:prstGeom prst="rect">
            <a:avLst/>
          </a:prstGeom>
        </p:spPr>
      </p:pic>
      <p:pic>
        <p:nvPicPr>
          <p:cNvPr id="44" name="Image 39" descr="https://static.wikia.nocookie.net/leagueoflegends/images/d/d2/Nautilus_OriginalSquare.png/revision/latest/scale-to-width-down/20?cb=20160526213414">
            <a:hlinkClick r:id="rId31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625328" y="3611880"/>
            <a:ext cx="365760" cy="365760"/>
          </a:xfrm>
          <a:prstGeom prst="rect">
            <a:avLst/>
          </a:prstGeom>
        </p:spPr>
      </p:pic>
      <p:pic>
        <p:nvPicPr>
          <p:cNvPr id="45" name="Image 40" descr="https://static.wikia.nocookie.net/leagueoflegends/images/9/9a/Rakan_OriginalSquare.png/revision/latest/scale-to-width-down/20?cb=20170404193836">
            <a:hlinkClick r:id="rId73"/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0995660" y="3611880"/>
            <a:ext cx="365760" cy="365760"/>
          </a:xfrm>
          <a:prstGeom prst="rect">
            <a:avLst/>
          </a:prstGeom>
        </p:spPr>
      </p:pic>
      <p:sp>
        <p:nvSpPr>
          <p:cNvPr id="2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>
            <a:spLocks noGrp="1"/>
          </p:cNvSpPr>
          <p:nvPr>
            <p:ph type="title" idx="102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Innofeeders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idx="103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Juuson Päärynä: S11 Platinum, S10 Platinum.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Muffansi: S12 Bronze.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Coppér: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Apustaja Suppi: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Merilien: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Kineto: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1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1196</Words>
  <Application>Microsoft Macintosh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Netlight</vt:lpstr>
      <vt:lpstr>Jamk Staff No Legends</vt:lpstr>
      <vt:lpstr>Maanantairiftaajat</vt:lpstr>
      <vt:lpstr>CGI Sweden</vt:lpstr>
      <vt:lpstr>Office Management</vt:lpstr>
      <vt:lpstr>Advania Finland</vt:lpstr>
      <vt:lpstr>Ceilin Silverit</vt:lpstr>
      <vt:lpstr>Innofeeders</vt:lpstr>
      <vt:lpstr>Thank You!</vt:lpstr>
    </vt:vector>
  </TitlesOfParts>
  <Company>Negevlight Consulting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Kanaliiga lol Season 5</dc:title>
  <dc:subject>PptxGenJS Presentation</dc:subject>
  <dc:creator>Captain Sehteri</dc:creator>
  <cp:lastModifiedBy>Otso Hellman</cp:lastModifiedBy>
  <cp:revision>15</cp:revision>
  <dcterms:created xsi:type="dcterms:W3CDTF">2023-10-02T14:53:00Z</dcterms:created>
  <dcterms:modified xsi:type="dcterms:W3CDTF">2023-10-02T14:54:58Z</dcterms:modified>
</cp:coreProperties>
</file>