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2.jpeg" ContentType="image/jpeg"/>
  <Override PartName="/ppt/media/image11.png" ContentType="image/png"/>
  <Override PartName="/ppt/media/image10.png" ContentType="image/png"/>
  <Override PartName="/ppt/media/image8.jpeg" ContentType="image/jpeg"/>
  <Override PartName="/ppt/media/image7.png" ContentType="image/png"/>
  <Override PartName="/ppt/media/image6.png" ContentType="image/png"/>
  <Override PartName="/ppt/media/image9.bmp" ContentType="image/bmp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504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504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5040" cy="4384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504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image" Target="../media/image9.bmp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jpeg"/><Relationship Id="rId8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Yrarbil </a:t>
            </a:r>
            <a:r>
              <a:rPr lang="en-US" sz="4400" strike="noStrike">
                <a:latin typeface="Arial"/>
              </a:rPr>
              <a:t>后端与数据库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105200" y="2736000"/>
            <a:ext cx="7678800" cy="21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76000" y="12582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526760" y="519120"/>
            <a:ext cx="2653920" cy="18036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4608000" y="5688000"/>
            <a:ext cx="4721400" cy="113472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5608440" y="64440"/>
            <a:ext cx="2671560" cy="26715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4"/>
          <a:stretch/>
        </p:blipFill>
        <p:spPr>
          <a:xfrm>
            <a:off x="7344000" y="2749680"/>
            <a:ext cx="2373840" cy="20743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5"/>
          <a:stretch/>
        </p:blipFill>
        <p:spPr>
          <a:xfrm>
            <a:off x="288000" y="3492720"/>
            <a:ext cx="2144160" cy="1187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6"/>
          <a:stretch/>
        </p:blipFill>
        <p:spPr>
          <a:xfrm>
            <a:off x="3153240" y="3251160"/>
            <a:ext cx="3806640" cy="10706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7"/>
          <a:stretch/>
        </p:blipFill>
        <p:spPr>
          <a:xfrm>
            <a:off x="1339200" y="5155920"/>
            <a:ext cx="1828800" cy="206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业务逻辑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432000" y="2088000"/>
            <a:ext cx="2736000" cy="86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2600">
                <a:solidFill>
                  <a:srgbClr val="f5b6ee"/>
                </a:solidFill>
                <a:latin typeface="Arial"/>
              </a:rPr>
              <a:t>前端</a:t>
            </a:r>
            <a:r>
              <a:rPr lang="en-US" sz="2600">
                <a:solidFill>
                  <a:srgbClr val="f5b6ee"/>
                </a:solidFill>
                <a:latin typeface="Arial"/>
              </a:rPr>
              <a:t>HTTP</a:t>
            </a:r>
            <a:r>
              <a:rPr lang="en-US" sz="2600">
                <a:solidFill>
                  <a:srgbClr val="f5b6ee"/>
                </a:solidFill>
                <a:latin typeface="Arial"/>
              </a:rPr>
              <a:t>请求</a:t>
            </a:r>
            <a:endParaRPr/>
          </a:p>
        </p:txBody>
      </p:sp>
      <p:sp>
        <p:nvSpPr>
          <p:cNvPr id="88" name="Line 4"/>
          <p:cNvSpPr/>
          <p:nvPr/>
        </p:nvSpPr>
        <p:spPr>
          <a:xfrm>
            <a:off x="3312000" y="2664000"/>
            <a:ext cx="3024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9" name="CustomShape 5"/>
          <p:cNvSpPr/>
          <p:nvPr/>
        </p:nvSpPr>
        <p:spPr>
          <a:xfrm>
            <a:off x="6480000" y="2160000"/>
            <a:ext cx="3312000" cy="180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3600">
                <a:solidFill>
                  <a:srgbClr val="fbc481"/>
                </a:solidFill>
                <a:latin typeface="Arial"/>
              </a:rPr>
              <a:t>后端功能响应</a:t>
            </a:r>
            <a:endParaRPr/>
          </a:p>
        </p:txBody>
      </p:sp>
      <p:sp>
        <p:nvSpPr>
          <p:cNvPr id="90" name="CustomShape 6"/>
          <p:cNvSpPr/>
          <p:nvPr/>
        </p:nvSpPr>
        <p:spPr>
          <a:xfrm>
            <a:off x="432000" y="3528000"/>
            <a:ext cx="3456000" cy="158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4800">
                <a:solidFill>
                  <a:srgbClr val="ccff66"/>
                </a:solidFill>
                <a:latin typeface="Arial"/>
              </a:rPr>
              <a:t>访问数据库</a:t>
            </a:r>
            <a:endParaRPr/>
          </a:p>
        </p:txBody>
      </p:sp>
      <p:sp>
        <p:nvSpPr>
          <p:cNvPr id="91" name="CustomShape 7"/>
          <p:cNvSpPr/>
          <p:nvPr/>
        </p:nvSpPr>
        <p:spPr>
          <a:xfrm>
            <a:off x="5760000" y="4752000"/>
            <a:ext cx="3744000" cy="151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3600">
                <a:solidFill>
                  <a:srgbClr val="99ffff"/>
                </a:solidFill>
                <a:latin typeface="Arial"/>
              </a:rPr>
              <a:t>数据库返回结果</a:t>
            </a:r>
            <a:endParaRPr/>
          </a:p>
        </p:txBody>
      </p:sp>
      <p:sp>
        <p:nvSpPr>
          <p:cNvPr id="92" name="CustomShape 8"/>
          <p:cNvSpPr/>
          <p:nvPr/>
        </p:nvSpPr>
        <p:spPr>
          <a:xfrm>
            <a:off x="792000" y="5760000"/>
            <a:ext cx="3312000" cy="129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2800">
                <a:solidFill>
                  <a:srgbClr val="ffff00"/>
                </a:solidFill>
                <a:latin typeface="Arial"/>
              </a:rPr>
              <a:t>后端梳理数据</a:t>
            </a:r>
            <a:endParaRPr/>
          </a:p>
          <a:p>
            <a:pPr algn="ctr"/>
            <a:r>
              <a:rPr lang="en-US" sz="2800">
                <a:solidFill>
                  <a:srgbClr val="ffff00"/>
                </a:solidFill>
                <a:latin typeface="Arial"/>
              </a:rPr>
              <a:t>并返回给前端</a:t>
            </a:r>
            <a:endParaRPr/>
          </a:p>
        </p:txBody>
      </p:sp>
      <p:sp>
        <p:nvSpPr>
          <p:cNvPr id="93" name="Line 9"/>
          <p:cNvSpPr/>
          <p:nvPr/>
        </p:nvSpPr>
        <p:spPr>
          <a:xfrm flipH="1">
            <a:off x="4032000" y="3312000"/>
            <a:ext cx="2448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4" name="Line 10"/>
          <p:cNvSpPr/>
          <p:nvPr/>
        </p:nvSpPr>
        <p:spPr>
          <a:xfrm>
            <a:off x="3960000" y="4680000"/>
            <a:ext cx="1656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5" name="Line 11"/>
          <p:cNvSpPr/>
          <p:nvPr/>
        </p:nvSpPr>
        <p:spPr>
          <a:xfrm flipH="1">
            <a:off x="4104000" y="5832000"/>
            <a:ext cx="1584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数据结构应用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360000" y="1224000"/>
            <a:ext cx="2952000" cy="1512000"/>
          </a:xfrm>
          <a:prstGeom prst="ellipse">
            <a:avLst/>
          </a:prstGeom>
          <a:solidFill>
            <a:srgbClr val="ccff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3600">
                <a:latin typeface="Arial"/>
              </a:rPr>
              <a:t>数据库数据</a:t>
            </a: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5904000" y="1368000"/>
            <a:ext cx="3384000" cy="1512000"/>
          </a:xfrm>
          <a:prstGeom prst="ellipse">
            <a:avLst/>
          </a:prstGeom>
          <a:solidFill>
            <a:srgbClr val="83ca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4400">
                <a:latin typeface="Arial"/>
              </a:rPr>
              <a:t>字符串化</a:t>
            </a:r>
            <a:endParaRPr/>
          </a:p>
        </p:txBody>
      </p:sp>
      <p:sp>
        <p:nvSpPr>
          <p:cNvPr id="99" name="CustomShape 4"/>
          <p:cNvSpPr/>
          <p:nvPr/>
        </p:nvSpPr>
        <p:spPr>
          <a:xfrm>
            <a:off x="360000" y="3528000"/>
            <a:ext cx="3456000" cy="1440000"/>
          </a:xfrm>
          <a:prstGeom prst="ellipse">
            <a:avLst/>
          </a:prstGeom>
          <a:solidFill>
            <a:srgbClr val="ff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2600">
                <a:latin typeface="Arial"/>
              </a:rPr>
              <a:t>根据</a:t>
            </a:r>
            <a:r>
              <a:rPr lang="en-US" sz="2600">
                <a:latin typeface="Arial"/>
              </a:rPr>
              <a:t>API</a:t>
            </a:r>
            <a:r>
              <a:rPr lang="en-US" sz="2600">
                <a:latin typeface="Arial"/>
              </a:rPr>
              <a:t>拼接成字符串</a:t>
            </a:r>
            <a:endParaRPr/>
          </a:p>
        </p:txBody>
      </p:sp>
      <p:sp>
        <p:nvSpPr>
          <p:cNvPr id="100" name="CustomShape 5"/>
          <p:cNvSpPr/>
          <p:nvPr/>
        </p:nvSpPr>
        <p:spPr>
          <a:xfrm>
            <a:off x="4680000" y="4896000"/>
            <a:ext cx="4104000" cy="1728000"/>
          </a:xfrm>
          <a:prstGeom prst="ellipse">
            <a:avLst/>
          </a:prstGeom>
          <a:solidFill>
            <a:srgbClr val="ffff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4400">
                <a:latin typeface="Arial"/>
              </a:rPr>
              <a:t>返回</a:t>
            </a:r>
            <a:r>
              <a:rPr lang="en-US" sz="4400">
                <a:latin typeface="Arial"/>
              </a:rPr>
              <a:t>JSON</a:t>
            </a:r>
            <a:endParaRPr/>
          </a:p>
        </p:txBody>
      </p:sp>
      <p:sp>
        <p:nvSpPr>
          <p:cNvPr id="101" name="Line 6"/>
          <p:cNvSpPr/>
          <p:nvPr/>
        </p:nvSpPr>
        <p:spPr>
          <a:xfrm>
            <a:off x="3528000" y="2016000"/>
            <a:ext cx="2088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2" name="Line 7"/>
          <p:cNvSpPr/>
          <p:nvPr/>
        </p:nvSpPr>
        <p:spPr>
          <a:xfrm flipH="1">
            <a:off x="3600000" y="2520000"/>
            <a:ext cx="244800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3" name="Line 8"/>
          <p:cNvSpPr/>
          <p:nvPr/>
        </p:nvSpPr>
        <p:spPr>
          <a:xfrm>
            <a:off x="3888000" y="4680000"/>
            <a:ext cx="864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数据结构应用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288000" y="1440000"/>
            <a:ext cx="2736000" cy="1296000"/>
          </a:xfrm>
          <a:prstGeom prst="ellipse">
            <a:avLst/>
          </a:prstGeom>
          <a:solidFill>
            <a:srgbClr val="cc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3600">
                <a:latin typeface="Arial"/>
              </a:rPr>
              <a:t>被查询内容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4320000" y="1296000"/>
            <a:ext cx="5328000" cy="2952000"/>
          </a:xfrm>
          <a:prstGeom prst="ellipse">
            <a:avLst/>
          </a:prstGeom>
          <a:solidFill>
            <a:srgbClr val="ccff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3600">
                <a:latin typeface="Arial"/>
              </a:rPr>
              <a:t>Template Haskell</a:t>
            </a:r>
            <a:endParaRPr/>
          </a:p>
          <a:p>
            <a:pPr algn="ctr"/>
            <a:r>
              <a:rPr lang="en-US" sz="3600">
                <a:latin typeface="Arial"/>
              </a:rPr>
              <a:t>编译时排序构建有序的</a:t>
            </a:r>
            <a:endParaRPr/>
          </a:p>
          <a:p>
            <a:pPr algn="ctr"/>
            <a:r>
              <a:rPr lang="en-US" sz="3600">
                <a:latin typeface="Arial"/>
              </a:rPr>
              <a:t>查找表</a:t>
            </a:r>
            <a:endParaRPr/>
          </a:p>
        </p:txBody>
      </p:sp>
      <p:sp>
        <p:nvSpPr>
          <p:cNvPr id="107" name="CustomShape 4"/>
          <p:cNvSpPr/>
          <p:nvPr/>
        </p:nvSpPr>
        <p:spPr>
          <a:xfrm>
            <a:off x="360000" y="4176000"/>
            <a:ext cx="3744000" cy="1368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3600">
                <a:solidFill>
                  <a:srgbClr val="66ff66"/>
                </a:solidFill>
                <a:latin typeface="Arial"/>
              </a:rPr>
              <a:t>传入被查找内容</a:t>
            </a: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4818240" y="5545440"/>
            <a:ext cx="4464000" cy="93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 sz="4000">
                <a:solidFill>
                  <a:srgbClr val="ff99ff"/>
                </a:solidFill>
                <a:latin typeface="Arial"/>
              </a:rPr>
              <a:t>查找出结果</a:t>
            </a:r>
            <a:endParaRPr/>
          </a:p>
        </p:txBody>
      </p:sp>
      <p:sp>
        <p:nvSpPr>
          <p:cNvPr id="109" name="Line 6"/>
          <p:cNvSpPr/>
          <p:nvPr/>
        </p:nvSpPr>
        <p:spPr>
          <a:xfrm>
            <a:off x="3240000" y="2304000"/>
            <a:ext cx="792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0" name="Line 7"/>
          <p:cNvSpPr/>
          <p:nvPr/>
        </p:nvSpPr>
        <p:spPr>
          <a:xfrm flipH="1">
            <a:off x="3384000" y="3456000"/>
            <a:ext cx="1224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1" name="Line 8"/>
          <p:cNvSpPr/>
          <p:nvPr/>
        </p:nvSpPr>
        <p:spPr>
          <a:xfrm>
            <a:off x="3960000" y="5256000"/>
            <a:ext cx="792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Application>LibreOffice/4.4.4.3$Windows_x86 LibreOffice_project/2c39ebcf046445232b798108aa8a7e7d89552ea8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2015-12-21T22:57:01Z</dcterms:created>
  <dc:language>zh-CN</dc:language>
  <dcterms:modified xsi:type="dcterms:W3CDTF">2015-12-23T14:59:25Z</dcterms:modified>
  <cp:revision>2</cp:revision>
</cp:coreProperties>
</file>