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sldIdLst>
    <p:sldId id="256" r:id="rId2"/>
    <p:sldId id="257" r:id="rId3"/>
    <p:sldId id="26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D2896D59-7E6D-4176-BF3C-18C69394C662}">
          <p14:sldIdLst>
            <p14:sldId id="256"/>
            <p14:sldId id="257"/>
            <p14:sldId id="268"/>
            <p14:sldId id="259"/>
            <p14:sldId id="261"/>
            <p14:sldId id="260"/>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C9D912C-6682-42C2-92AE-A7A0DF3339C6}" type="datetimeFigureOut">
              <a:rPr lang="fr-FR" smtClean="0"/>
              <a:t>30/03/2020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99E982-93BF-43FA-ABF2-6E162CF927FF}" type="slidenum">
              <a:rPr lang="fr-FR" smtClean="0"/>
              <a:t>‹N°›</a:t>
            </a:fld>
            <a:endParaRPr lang="fr-FR"/>
          </a:p>
        </p:txBody>
      </p:sp>
    </p:spTree>
    <p:extLst>
      <p:ext uri="{BB962C8B-B14F-4D97-AF65-F5344CB8AC3E}">
        <p14:creationId xmlns:p14="http://schemas.microsoft.com/office/powerpoint/2010/main" val="192112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C9D912C-6682-42C2-92AE-A7A0DF3339C6}" type="datetimeFigureOut">
              <a:rPr lang="fr-FR" smtClean="0"/>
              <a:t>30/03/2020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99E982-93BF-43FA-ABF2-6E162CF927FF}" type="slidenum">
              <a:rPr lang="fr-FR" smtClean="0"/>
              <a:t>‹N°›</a:t>
            </a:fld>
            <a:endParaRPr lang="fr-FR"/>
          </a:p>
        </p:txBody>
      </p:sp>
    </p:spTree>
    <p:extLst>
      <p:ext uri="{BB962C8B-B14F-4D97-AF65-F5344CB8AC3E}">
        <p14:creationId xmlns:p14="http://schemas.microsoft.com/office/powerpoint/2010/main" val="258311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C9D912C-6682-42C2-92AE-A7A0DF3339C6}" type="datetimeFigureOut">
              <a:rPr lang="fr-FR" smtClean="0"/>
              <a:t>30/03/2020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99E982-93BF-43FA-ABF2-6E162CF927FF}"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7844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C9D912C-6682-42C2-92AE-A7A0DF3339C6}" type="datetimeFigureOut">
              <a:rPr lang="fr-FR" smtClean="0"/>
              <a:t>30/03/2020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99E982-93BF-43FA-ABF2-6E162CF927FF}" type="slidenum">
              <a:rPr lang="fr-FR" smtClean="0"/>
              <a:t>‹N°›</a:t>
            </a:fld>
            <a:endParaRPr lang="fr-FR"/>
          </a:p>
        </p:txBody>
      </p:sp>
    </p:spTree>
    <p:extLst>
      <p:ext uri="{BB962C8B-B14F-4D97-AF65-F5344CB8AC3E}">
        <p14:creationId xmlns:p14="http://schemas.microsoft.com/office/powerpoint/2010/main" val="331390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C9D912C-6682-42C2-92AE-A7A0DF3339C6}" type="datetimeFigureOut">
              <a:rPr lang="fr-FR" smtClean="0"/>
              <a:t>30/03/2020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99E982-93BF-43FA-ABF2-6E162CF927FF}"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5280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C9D912C-6682-42C2-92AE-A7A0DF3339C6}" type="datetimeFigureOut">
              <a:rPr lang="fr-FR" smtClean="0"/>
              <a:t>30/03/2020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99E982-93BF-43FA-ABF2-6E162CF927FF}" type="slidenum">
              <a:rPr lang="fr-FR" smtClean="0"/>
              <a:t>‹N°›</a:t>
            </a:fld>
            <a:endParaRPr lang="fr-FR"/>
          </a:p>
        </p:txBody>
      </p:sp>
    </p:spTree>
    <p:extLst>
      <p:ext uri="{BB962C8B-B14F-4D97-AF65-F5344CB8AC3E}">
        <p14:creationId xmlns:p14="http://schemas.microsoft.com/office/powerpoint/2010/main" val="2918212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9D912C-6682-42C2-92AE-A7A0DF3339C6}" type="datetimeFigureOut">
              <a:rPr lang="fr-FR" smtClean="0"/>
              <a:t>30/03/2020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99E982-93BF-43FA-ABF2-6E162CF927FF}" type="slidenum">
              <a:rPr lang="fr-FR" smtClean="0"/>
              <a:t>‹N°›</a:t>
            </a:fld>
            <a:endParaRPr lang="fr-FR"/>
          </a:p>
        </p:txBody>
      </p:sp>
    </p:spTree>
    <p:extLst>
      <p:ext uri="{BB962C8B-B14F-4D97-AF65-F5344CB8AC3E}">
        <p14:creationId xmlns:p14="http://schemas.microsoft.com/office/powerpoint/2010/main" val="3024939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9D912C-6682-42C2-92AE-A7A0DF3339C6}" type="datetimeFigureOut">
              <a:rPr lang="fr-FR" smtClean="0"/>
              <a:t>30/03/2020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99E982-93BF-43FA-ABF2-6E162CF927FF}" type="slidenum">
              <a:rPr lang="fr-FR" smtClean="0"/>
              <a:t>‹N°›</a:t>
            </a:fld>
            <a:endParaRPr lang="fr-FR"/>
          </a:p>
        </p:txBody>
      </p:sp>
    </p:spTree>
    <p:extLst>
      <p:ext uri="{BB962C8B-B14F-4D97-AF65-F5344CB8AC3E}">
        <p14:creationId xmlns:p14="http://schemas.microsoft.com/office/powerpoint/2010/main" val="114464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9D912C-6682-42C2-92AE-A7A0DF3339C6}" type="datetimeFigureOut">
              <a:rPr lang="fr-FR" smtClean="0"/>
              <a:t>30/03/2020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99E982-93BF-43FA-ABF2-6E162CF927FF}" type="slidenum">
              <a:rPr lang="fr-FR" smtClean="0"/>
              <a:t>‹N°›</a:t>
            </a:fld>
            <a:endParaRPr lang="fr-FR"/>
          </a:p>
        </p:txBody>
      </p:sp>
    </p:spTree>
    <p:extLst>
      <p:ext uri="{BB962C8B-B14F-4D97-AF65-F5344CB8AC3E}">
        <p14:creationId xmlns:p14="http://schemas.microsoft.com/office/powerpoint/2010/main" val="342013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C9D912C-6682-42C2-92AE-A7A0DF3339C6}" type="datetimeFigureOut">
              <a:rPr lang="fr-FR" smtClean="0"/>
              <a:t>30/03/2020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599E982-93BF-43FA-ABF2-6E162CF927FF}" type="slidenum">
              <a:rPr lang="fr-FR" smtClean="0"/>
              <a:t>‹N°›</a:t>
            </a:fld>
            <a:endParaRPr lang="fr-FR"/>
          </a:p>
        </p:txBody>
      </p:sp>
    </p:spTree>
    <p:extLst>
      <p:ext uri="{BB962C8B-B14F-4D97-AF65-F5344CB8AC3E}">
        <p14:creationId xmlns:p14="http://schemas.microsoft.com/office/powerpoint/2010/main" val="74638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C9D912C-6682-42C2-92AE-A7A0DF3339C6}" type="datetimeFigureOut">
              <a:rPr lang="fr-FR" smtClean="0"/>
              <a:t>30/03/2020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599E982-93BF-43FA-ABF2-6E162CF927FF}" type="slidenum">
              <a:rPr lang="fr-FR" smtClean="0"/>
              <a:t>‹N°›</a:t>
            </a:fld>
            <a:endParaRPr lang="fr-FR"/>
          </a:p>
        </p:txBody>
      </p:sp>
    </p:spTree>
    <p:extLst>
      <p:ext uri="{BB962C8B-B14F-4D97-AF65-F5344CB8AC3E}">
        <p14:creationId xmlns:p14="http://schemas.microsoft.com/office/powerpoint/2010/main" val="404385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C9D912C-6682-42C2-92AE-A7A0DF3339C6}" type="datetimeFigureOut">
              <a:rPr lang="fr-FR" smtClean="0"/>
              <a:t>30/03/2020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599E982-93BF-43FA-ABF2-6E162CF927FF}" type="slidenum">
              <a:rPr lang="fr-FR" smtClean="0"/>
              <a:t>‹N°›</a:t>
            </a:fld>
            <a:endParaRPr lang="fr-FR"/>
          </a:p>
        </p:txBody>
      </p:sp>
    </p:spTree>
    <p:extLst>
      <p:ext uri="{BB962C8B-B14F-4D97-AF65-F5344CB8AC3E}">
        <p14:creationId xmlns:p14="http://schemas.microsoft.com/office/powerpoint/2010/main" val="192089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C9D912C-6682-42C2-92AE-A7A0DF3339C6}" type="datetimeFigureOut">
              <a:rPr lang="fr-FR" smtClean="0"/>
              <a:t>30/03/2020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599E982-93BF-43FA-ABF2-6E162CF927FF}" type="slidenum">
              <a:rPr lang="fr-FR" smtClean="0"/>
              <a:t>‹N°›</a:t>
            </a:fld>
            <a:endParaRPr lang="fr-FR"/>
          </a:p>
        </p:txBody>
      </p:sp>
    </p:spTree>
    <p:extLst>
      <p:ext uri="{BB962C8B-B14F-4D97-AF65-F5344CB8AC3E}">
        <p14:creationId xmlns:p14="http://schemas.microsoft.com/office/powerpoint/2010/main" val="20428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D912C-6682-42C2-92AE-A7A0DF3339C6}" type="datetimeFigureOut">
              <a:rPr lang="fr-FR" smtClean="0"/>
              <a:t>30/03/2020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599E982-93BF-43FA-ABF2-6E162CF927FF}" type="slidenum">
              <a:rPr lang="fr-FR" smtClean="0"/>
              <a:t>‹N°›</a:t>
            </a:fld>
            <a:endParaRPr lang="fr-FR"/>
          </a:p>
        </p:txBody>
      </p:sp>
    </p:spTree>
    <p:extLst>
      <p:ext uri="{BB962C8B-B14F-4D97-AF65-F5344CB8AC3E}">
        <p14:creationId xmlns:p14="http://schemas.microsoft.com/office/powerpoint/2010/main" val="424586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C9D912C-6682-42C2-92AE-A7A0DF3339C6}" type="datetimeFigureOut">
              <a:rPr lang="fr-FR" smtClean="0"/>
              <a:t>30/03/2020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599E982-93BF-43FA-ABF2-6E162CF927FF}" type="slidenum">
              <a:rPr lang="fr-FR" smtClean="0"/>
              <a:t>‹N°›</a:t>
            </a:fld>
            <a:endParaRPr lang="fr-FR"/>
          </a:p>
        </p:txBody>
      </p:sp>
    </p:spTree>
    <p:extLst>
      <p:ext uri="{BB962C8B-B14F-4D97-AF65-F5344CB8AC3E}">
        <p14:creationId xmlns:p14="http://schemas.microsoft.com/office/powerpoint/2010/main" val="31966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C9D912C-6682-42C2-92AE-A7A0DF3339C6}" type="datetimeFigureOut">
              <a:rPr lang="fr-FR" smtClean="0"/>
              <a:t>30/03/2020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599E982-93BF-43FA-ABF2-6E162CF927FF}" type="slidenum">
              <a:rPr lang="fr-FR" smtClean="0"/>
              <a:t>‹N°›</a:t>
            </a:fld>
            <a:endParaRPr lang="fr-FR"/>
          </a:p>
        </p:txBody>
      </p:sp>
    </p:spTree>
    <p:extLst>
      <p:ext uri="{BB962C8B-B14F-4D97-AF65-F5344CB8AC3E}">
        <p14:creationId xmlns:p14="http://schemas.microsoft.com/office/powerpoint/2010/main" val="3957571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9D912C-6682-42C2-92AE-A7A0DF3339C6}" type="datetimeFigureOut">
              <a:rPr lang="fr-FR" smtClean="0"/>
              <a:t>30/03/2020</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99E982-93BF-43FA-ABF2-6E162CF927FF}" type="slidenum">
              <a:rPr lang="fr-FR" smtClean="0"/>
              <a:t>‹N°›</a:t>
            </a:fld>
            <a:endParaRPr lang="fr-FR"/>
          </a:p>
        </p:txBody>
      </p:sp>
    </p:spTree>
    <p:extLst>
      <p:ext uri="{BB962C8B-B14F-4D97-AF65-F5344CB8AC3E}">
        <p14:creationId xmlns:p14="http://schemas.microsoft.com/office/powerpoint/2010/main" val="254665784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OttaPowa/Project_3_Maze_J_C/tree/Maze-PyGame-Version/P3%20Collet%20J%C3%A9r%C3%A9my/Programme%20P3%20Collet%20J%C3%A9r%C3%A9m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79095-3CB2-48F6-A4F1-595A984A27D8}"/>
              </a:ext>
            </a:extLst>
          </p:cNvPr>
          <p:cNvSpPr>
            <a:spLocks noGrp="1"/>
          </p:cNvSpPr>
          <p:nvPr>
            <p:ph type="ctrTitle"/>
          </p:nvPr>
        </p:nvSpPr>
        <p:spPr/>
        <p:txBody>
          <a:bodyPr>
            <a:normAutofit fontScale="90000"/>
          </a:bodyPr>
          <a:lstStyle/>
          <a:p>
            <a:r>
              <a:rPr lang="fr-FR" dirty="0"/>
              <a:t>Projet 3:</a:t>
            </a:r>
            <a:br>
              <a:rPr lang="fr-FR" dirty="0"/>
            </a:br>
            <a:r>
              <a:rPr lang="fr-FR" dirty="0"/>
              <a:t> « aidez </a:t>
            </a:r>
            <a:r>
              <a:rPr lang="fr-FR" dirty="0" err="1"/>
              <a:t>MacGyver</a:t>
            </a:r>
            <a:r>
              <a:rPr lang="fr-FR" dirty="0"/>
              <a:t> a sortir du labyrinthe »</a:t>
            </a:r>
          </a:p>
        </p:txBody>
      </p:sp>
      <p:sp>
        <p:nvSpPr>
          <p:cNvPr id="3" name="Sous-titre 2">
            <a:extLst>
              <a:ext uri="{FF2B5EF4-FFF2-40B4-BE49-F238E27FC236}">
                <a16:creationId xmlns:a16="http://schemas.microsoft.com/office/drawing/2014/main" id="{C6B75726-C81D-4B52-8FA5-7B0C4D3016BB}"/>
              </a:ext>
            </a:extLst>
          </p:cNvPr>
          <p:cNvSpPr>
            <a:spLocks noGrp="1"/>
          </p:cNvSpPr>
          <p:nvPr>
            <p:ph type="subTitle" idx="1"/>
          </p:nvPr>
        </p:nvSpPr>
        <p:spPr>
          <a:xfrm>
            <a:off x="1418290" y="4050836"/>
            <a:ext cx="7766936" cy="1096899"/>
          </a:xfrm>
        </p:spPr>
        <p:txBody>
          <a:bodyPr/>
          <a:lstStyle/>
          <a:p>
            <a:r>
              <a:rPr lang="fr-FR" dirty="0"/>
              <a:t>Collet Jérémy</a:t>
            </a:r>
          </a:p>
        </p:txBody>
      </p:sp>
    </p:spTree>
    <p:extLst>
      <p:ext uri="{BB962C8B-B14F-4D97-AF65-F5344CB8AC3E}">
        <p14:creationId xmlns:p14="http://schemas.microsoft.com/office/powerpoint/2010/main" val="274396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A16F73-1BAA-47FD-AF22-44FACE0072EF}"/>
              </a:ext>
            </a:extLst>
          </p:cNvPr>
          <p:cNvSpPr>
            <a:spLocks noGrp="1"/>
          </p:cNvSpPr>
          <p:nvPr>
            <p:ph type="title"/>
          </p:nvPr>
        </p:nvSpPr>
        <p:spPr/>
        <p:txBody>
          <a:bodyPr/>
          <a:lstStyle/>
          <a:p>
            <a:r>
              <a:rPr lang="fr-FR" dirty="0"/>
              <a:t>Revue de code</a:t>
            </a:r>
          </a:p>
        </p:txBody>
      </p:sp>
      <p:sp>
        <p:nvSpPr>
          <p:cNvPr id="3" name="Espace réservé du contenu 2">
            <a:extLst>
              <a:ext uri="{FF2B5EF4-FFF2-40B4-BE49-F238E27FC236}">
                <a16:creationId xmlns:a16="http://schemas.microsoft.com/office/drawing/2014/main" id="{F5C3EF17-DA3A-461C-8AF6-3F996DE332D3}"/>
              </a:ext>
            </a:extLst>
          </p:cNvPr>
          <p:cNvSpPr>
            <a:spLocks noGrp="1"/>
          </p:cNvSpPr>
          <p:nvPr>
            <p:ph idx="1"/>
          </p:nvPr>
        </p:nvSpPr>
        <p:spPr>
          <a:xfrm>
            <a:off x="677334" y="1438183"/>
            <a:ext cx="8596668" cy="4603179"/>
          </a:xfrm>
        </p:spPr>
        <p:txBody>
          <a:bodyPr/>
          <a:lstStyle/>
          <a:p>
            <a:r>
              <a:rPr lang="fr-FR" dirty="0"/>
              <a:t>Voici un exemple de mon code ici la classe « Objet »</a:t>
            </a:r>
          </a:p>
        </p:txBody>
      </p:sp>
      <p:pic>
        <p:nvPicPr>
          <p:cNvPr id="5" name="Image 4">
            <a:extLst>
              <a:ext uri="{FF2B5EF4-FFF2-40B4-BE49-F238E27FC236}">
                <a16:creationId xmlns:a16="http://schemas.microsoft.com/office/drawing/2014/main" id="{E0F5AA5F-BD0F-430D-BA9D-C3B925879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2044932"/>
            <a:ext cx="4985079" cy="4450963"/>
          </a:xfrm>
          <a:prstGeom prst="rect">
            <a:avLst/>
          </a:prstGeom>
        </p:spPr>
      </p:pic>
    </p:spTree>
    <p:extLst>
      <p:ext uri="{BB962C8B-B14F-4D97-AF65-F5344CB8AC3E}">
        <p14:creationId xmlns:p14="http://schemas.microsoft.com/office/powerpoint/2010/main" val="78320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AC53D3-A9BA-437D-87DF-C42C8F2C6FA1}"/>
              </a:ext>
            </a:extLst>
          </p:cNvPr>
          <p:cNvSpPr>
            <a:spLocks noGrp="1"/>
          </p:cNvSpPr>
          <p:nvPr>
            <p:ph type="title"/>
          </p:nvPr>
        </p:nvSpPr>
        <p:spPr/>
        <p:txBody>
          <a:bodyPr/>
          <a:lstStyle/>
          <a:p>
            <a:r>
              <a:rPr lang="fr-FR" dirty="0"/>
              <a:t>Rétrospective</a:t>
            </a:r>
          </a:p>
        </p:txBody>
      </p:sp>
      <p:sp>
        <p:nvSpPr>
          <p:cNvPr id="3" name="Espace réservé du contenu 2">
            <a:extLst>
              <a:ext uri="{FF2B5EF4-FFF2-40B4-BE49-F238E27FC236}">
                <a16:creationId xmlns:a16="http://schemas.microsoft.com/office/drawing/2014/main" id="{1BA89E92-1782-4994-9072-70DA3BC596F6}"/>
              </a:ext>
            </a:extLst>
          </p:cNvPr>
          <p:cNvSpPr>
            <a:spLocks noGrp="1"/>
          </p:cNvSpPr>
          <p:nvPr>
            <p:ph idx="1"/>
          </p:nvPr>
        </p:nvSpPr>
        <p:spPr>
          <a:xfrm>
            <a:off x="606313" y="1672317"/>
            <a:ext cx="8596668" cy="4408887"/>
          </a:xfrm>
        </p:spPr>
        <p:txBody>
          <a:bodyPr>
            <a:normAutofit fontScale="92500" lnSpcReduction="10000"/>
          </a:bodyPr>
          <a:lstStyle/>
          <a:p>
            <a:r>
              <a:rPr lang="fr-FR" dirty="0"/>
              <a:t>Pistes d’améliorations:</a:t>
            </a:r>
          </a:p>
          <a:p>
            <a:pPr>
              <a:buFontTx/>
              <a:buChar char="-"/>
            </a:pPr>
            <a:r>
              <a:rPr lang="fr-FR" dirty="0"/>
              <a:t>Séparer la gestion des fins en créant une méthode nouvelle méthode de la classe Game </a:t>
            </a:r>
          </a:p>
          <a:p>
            <a:pPr>
              <a:buFontTx/>
              <a:buChar char="-"/>
            </a:pPr>
            <a:r>
              <a:rPr lang="fr-FR" dirty="0"/>
              <a:t>Déplacer le code  présent dans le fichier Main  qui concerne la gestion d’évènement </a:t>
            </a:r>
            <a:r>
              <a:rPr lang="fr-FR" dirty="0" err="1"/>
              <a:t>Pygame</a:t>
            </a:r>
            <a:r>
              <a:rPr lang="fr-FR" dirty="0"/>
              <a:t> dans une nouvelle méthode de la classe Game</a:t>
            </a:r>
          </a:p>
          <a:p>
            <a:pPr>
              <a:buFontTx/>
              <a:buChar char="-"/>
            </a:pPr>
            <a:endParaRPr lang="fr-FR" dirty="0"/>
          </a:p>
          <a:p>
            <a:r>
              <a:rPr lang="fr-FR" dirty="0"/>
              <a:t>Pistes de complexification du programme:</a:t>
            </a:r>
          </a:p>
          <a:p>
            <a:pPr>
              <a:buFontTx/>
              <a:buChar char="-"/>
            </a:pPr>
            <a:r>
              <a:rPr lang="fr-FR" dirty="0"/>
              <a:t>créer plusieurs fichier texte avec différents niveaux de labyrinthe</a:t>
            </a:r>
          </a:p>
          <a:p>
            <a:pPr>
              <a:buFontTx/>
              <a:buChar char="-"/>
            </a:pPr>
            <a:r>
              <a:rPr lang="fr-FR" dirty="0"/>
              <a:t>Rendre mobile le garde, le sortie serait verrouillé, le joueur devant passer dans le dos du garde après avoir récupéré les objet pour l’endormir et ainsi récupérer une clé pour déverrouiller la porte de sortie</a:t>
            </a:r>
          </a:p>
          <a:p>
            <a:pPr>
              <a:buFontTx/>
              <a:buChar char="-"/>
            </a:pPr>
            <a:r>
              <a:rPr lang="fr-FR" dirty="0"/>
              <a:t>Ajouter un deuxième garde mobile (en plus de celui bloquant la sortie), je joueur devrait utiliser des cases « d’ombre » pour ce cacher du garde mouvant et ainsi pouvoir progresser dans le labyrinthe,</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276561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4D463C-7443-45DA-8750-3D1DF9540218}"/>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35396665-0830-40DF-98B8-660D739414EC}"/>
              </a:ext>
            </a:extLst>
          </p:cNvPr>
          <p:cNvSpPr>
            <a:spLocks noGrp="1"/>
          </p:cNvSpPr>
          <p:nvPr>
            <p:ph idx="1"/>
          </p:nvPr>
        </p:nvSpPr>
        <p:spPr/>
        <p:txBody>
          <a:bodyPr/>
          <a:lstStyle/>
          <a:p>
            <a:r>
              <a:rPr lang="fr-FR" dirty="0"/>
              <a:t>J’ai énormément appris lors de ce projet</a:t>
            </a:r>
          </a:p>
          <a:p>
            <a:r>
              <a:rPr lang="fr-FR" dirty="0"/>
              <a:t>Surmonter autant de difficultés a été particulièrement enrichissant</a:t>
            </a:r>
          </a:p>
          <a:p>
            <a:r>
              <a:rPr lang="fr-FR" dirty="0"/>
              <a:t>J’ai envie de poursuivre mon apprentissage et d’utiliser ce que j’ai appris</a:t>
            </a:r>
          </a:p>
          <a:p>
            <a:r>
              <a:rPr lang="fr-FR" dirty="0"/>
              <a:t>J’ai hâte de passer au projet 4</a:t>
            </a:r>
          </a:p>
          <a:p>
            <a:r>
              <a:rPr lang="fr-FR" dirty="0"/>
              <a:t>Questions du jury</a:t>
            </a:r>
          </a:p>
        </p:txBody>
      </p:sp>
    </p:spTree>
    <p:extLst>
      <p:ext uri="{BB962C8B-B14F-4D97-AF65-F5344CB8AC3E}">
        <p14:creationId xmlns:p14="http://schemas.microsoft.com/office/powerpoint/2010/main" val="12856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908034-5BF9-4EE7-84AD-30EA5A27D259}"/>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B86B3B48-66EE-4B12-93F1-3A1D97BAAF3E}"/>
              </a:ext>
            </a:extLst>
          </p:cNvPr>
          <p:cNvSpPr>
            <a:spLocks noGrp="1"/>
          </p:cNvSpPr>
          <p:nvPr>
            <p:ph idx="1"/>
          </p:nvPr>
        </p:nvSpPr>
        <p:spPr/>
        <p:txBody>
          <a:bodyPr/>
          <a:lstStyle/>
          <a:p>
            <a:r>
              <a:rPr lang="fr-FR" dirty="0"/>
              <a:t>Présentation du contexte</a:t>
            </a:r>
          </a:p>
          <a:p>
            <a:r>
              <a:rPr lang="fr-FR" dirty="0"/>
              <a:t>Méthodologie</a:t>
            </a:r>
          </a:p>
          <a:p>
            <a:r>
              <a:rPr lang="fr-FR" dirty="0"/>
              <a:t>Choix d’architecture</a:t>
            </a:r>
          </a:p>
          <a:p>
            <a:r>
              <a:rPr lang="fr-FR" dirty="0"/>
              <a:t>Démonstration</a:t>
            </a:r>
          </a:p>
          <a:p>
            <a:r>
              <a:rPr lang="fr-FR" dirty="0"/>
              <a:t>Revue de code</a:t>
            </a:r>
          </a:p>
          <a:p>
            <a:r>
              <a:rPr lang="fr-FR" dirty="0"/>
              <a:t>Rétrospective</a:t>
            </a:r>
          </a:p>
          <a:p>
            <a:r>
              <a:rPr lang="fr-FR" dirty="0"/>
              <a:t>Conclusion</a:t>
            </a:r>
          </a:p>
        </p:txBody>
      </p:sp>
    </p:spTree>
    <p:extLst>
      <p:ext uri="{BB962C8B-B14F-4D97-AF65-F5344CB8AC3E}">
        <p14:creationId xmlns:p14="http://schemas.microsoft.com/office/powerpoint/2010/main" val="343572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842B3F-BCA5-4113-9FFA-1C933907B95F}"/>
              </a:ext>
            </a:extLst>
          </p:cNvPr>
          <p:cNvSpPr>
            <a:spLocks noGrp="1"/>
          </p:cNvSpPr>
          <p:nvPr>
            <p:ph type="title"/>
          </p:nvPr>
        </p:nvSpPr>
        <p:spPr/>
        <p:txBody>
          <a:bodyPr/>
          <a:lstStyle/>
          <a:p>
            <a:r>
              <a:rPr lang="fr-FR" dirty="0"/>
              <a:t>Contexte</a:t>
            </a:r>
          </a:p>
        </p:txBody>
      </p:sp>
      <p:sp>
        <p:nvSpPr>
          <p:cNvPr id="3" name="Espace réservé du contenu 2">
            <a:extLst>
              <a:ext uri="{FF2B5EF4-FFF2-40B4-BE49-F238E27FC236}">
                <a16:creationId xmlns:a16="http://schemas.microsoft.com/office/drawing/2014/main" id="{6C1E654E-6C2E-4939-9043-28C985F6B606}"/>
              </a:ext>
            </a:extLst>
          </p:cNvPr>
          <p:cNvSpPr>
            <a:spLocks noGrp="1"/>
          </p:cNvSpPr>
          <p:nvPr>
            <p:ph idx="1"/>
          </p:nvPr>
        </p:nvSpPr>
        <p:spPr>
          <a:xfrm>
            <a:off x="677334" y="1930401"/>
            <a:ext cx="8596668" cy="4452644"/>
          </a:xfrm>
        </p:spPr>
        <p:txBody>
          <a:bodyPr>
            <a:normAutofit fontScale="92500" lnSpcReduction="20000"/>
          </a:bodyPr>
          <a:lstStyle/>
          <a:p>
            <a:r>
              <a:rPr lang="fr-FR" dirty="0"/>
              <a:t>Contexte personnel:</a:t>
            </a:r>
          </a:p>
          <a:p>
            <a:pPr>
              <a:buFontTx/>
              <a:buChar char="-"/>
            </a:pPr>
            <a:r>
              <a:rPr lang="fr-FR" dirty="0"/>
              <a:t>Collet Jérémy</a:t>
            </a:r>
          </a:p>
          <a:p>
            <a:pPr>
              <a:buFontTx/>
              <a:buChar char="-"/>
            </a:pPr>
            <a:r>
              <a:rPr lang="fr-FR" dirty="0"/>
              <a:t>chef de cuisine à temps plein</a:t>
            </a:r>
          </a:p>
          <a:p>
            <a:pPr>
              <a:buFontTx/>
              <a:buChar char="-"/>
            </a:pPr>
            <a:r>
              <a:rPr lang="fr-FR" dirty="0"/>
              <a:t>réalise la formation hors temps de travail</a:t>
            </a:r>
          </a:p>
          <a:p>
            <a:pPr>
              <a:buFontTx/>
              <a:buChar char="-"/>
            </a:pPr>
            <a:r>
              <a:rPr lang="fr-FR" dirty="0"/>
              <a:t>débute dans la programmation</a:t>
            </a:r>
          </a:p>
          <a:p>
            <a:pPr>
              <a:buFontTx/>
              <a:buChar char="-"/>
            </a:pPr>
            <a:endParaRPr lang="fr-FR" dirty="0"/>
          </a:p>
          <a:p>
            <a:r>
              <a:rPr lang="fr-FR" dirty="0"/>
              <a:t>Contexte du projet:</a:t>
            </a:r>
          </a:p>
          <a:p>
            <a:pPr>
              <a:buFontTx/>
              <a:buChar char="-"/>
            </a:pPr>
            <a:r>
              <a:rPr lang="fr-FR" dirty="0"/>
              <a:t>réaliser un labyrinthe avec Python 3</a:t>
            </a:r>
          </a:p>
          <a:p>
            <a:pPr>
              <a:buFontTx/>
              <a:buChar char="-"/>
            </a:pPr>
            <a:r>
              <a:rPr lang="fr-FR" dirty="0"/>
              <a:t>1 personnage jouable, 1 PNJ</a:t>
            </a:r>
          </a:p>
          <a:p>
            <a:pPr>
              <a:buFontTx/>
              <a:buChar char="-"/>
            </a:pPr>
            <a:r>
              <a:rPr lang="fr-FR" dirty="0"/>
              <a:t>3 objets (tuyau en plastique, aiguille, éther) nécessaire pour fabriquer une seringue. </a:t>
            </a:r>
          </a:p>
          <a:p>
            <a:pPr>
              <a:buFontTx/>
              <a:buChar char="-"/>
            </a:pPr>
            <a:r>
              <a:rPr lang="fr-FR" dirty="0"/>
              <a:t>générer aléatoirement le placement des objets</a:t>
            </a:r>
          </a:p>
          <a:p>
            <a:pPr>
              <a:buFontTx/>
              <a:buChar char="-"/>
            </a:pPr>
            <a:r>
              <a:rPr lang="fr-FR" dirty="0"/>
              <a:t>utiliser </a:t>
            </a:r>
            <a:r>
              <a:rPr lang="fr-FR" dirty="0" err="1"/>
              <a:t>PyGame</a:t>
            </a:r>
            <a:r>
              <a:rPr lang="fr-FR" dirty="0"/>
              <a:t> pour l’affichage du jeu</a:t>
            </a:r>
          </a:p>
          <a:p>
            <a:pPr>
              <a:buFontTx/>
              <a:buChar char="-"/>
            </a:pPr>
            <a:endParaRPr lang="fr-FR" dirty="0"/>
          </a:p>
          <a:p>
            <a:endParaRPr lang="fr-FR" dirty="0"/>
          </a:p>
        </p:txBody>
      </p:sp>
    </p:spTree>
    <p:extLst>
      <p:ext uri="{BB962C8B-B14F-4D97-AF65-F5344CB8AC3E}">
        <p14:creationId xmlns:p14="http://schemas.microsoft.com/office/powerpoint/2010/main" val="294301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5B1925-9F76-45AA-82C6-F730A37CBFAB}"/>
              </a:ext>
            </a:extLst>
          </p:cNvPr>
          <p:cNvSpPr>
            <a:spLocks noGrp="1"/>
          </p:cNvSpPr>
          <p:nvPr>
            <p:ph type="title"/>
          </p:nvPr>
        </p:nvSpPr>
        <p:spPr/>
        <p:txBody>
          <a:bodyPr/>
          <a:lstStyle/>
          <a:p>
            <a:r>
              <a:rPr lang="fr-FR" dirty="0"/>
              <a:t>Méthodologie</a:t>
            </a:r>
          </a:p>
        </p:txBody>
      </p:sp>
      <p:sp>
        <p:nvSpPr>
          <p:cNvPr id="3" name="Espace réservé du contenu 2">
            <a:extLst>
              <a:ext uri="{FF2B5EF4-FFF2-40B4-BE49-F238E27FC236}">
                <a16:creationId xmlns:a16="http://schemas.microsoft.com/office/drawing/2014/main" id="{3613BAC0-89B1-4652-8306-6B6CBFE2A98A}"/>
              </a:ext>
            </a:extLst>
          </p:cNvPr>
          <p:cNvSpPr>
            <a:spLocks noGrp="1"/>
          </p:cNvSpPr>
          <p:nvPr>
            <p:ph idx="1"/>
          </p:nvPr>
        </p:nvSpPr>
        <p:spPr/>
        <p:txBody>
          <a:bodyPr/>
          <a:lstStyle/>
          <a:p>
            <a:r>
              <a:rPr lang="fr-FR" dirty="0"/>
              <a:t>Utilisation de nombreuses sources différentes ( </a:t>
            </a:r>
            <a:r>
              <a:rPr lang="fr-FR" dirty="0" err="1"/>
              <a:t>StackOverFlow</a:t>
            </a:r>
            <a:r>
              <a:rPr lang="fr-FR" dirty="0"/>
              <a:t>, </a:t>
            </a:r>
            <a:r>
              <a:rPr lang="fr-FR" dirty="0" err="1"/>
              <a:t>OpenClassroom</a:t>
            </a:r>
            <a:r>
              <a:rPr lang="fr-FR" dirty="0"/>
              <a:t>, </a:t>
            </a:r>
            <a:r>
              <a:rPr lang="fr-FR" dirty="0" err="1"/>
              <a:t>Developpez</a:t>
            </a:r>
            <a:r>
              <a:rPr lang="fr-FR" dirty="0"/>
              <a:t>, </a:t>
            </a:r>
            <a:r>
              <a:rPr lang="fr-FR" dirty="0" err="1"/>
              <a:t>GeekForGeeks</a:t>
            </a:r>
            <a:r>
              <a:rPr lang="fr-FR" dirty="0"/>
              <a:t>, documentation Python, cours Python de l’université Paris Diderot…) pour comprendre et appréhender Python</a:t>
            </a:r>
          </a:p>
          <a:p>
            <a:r>
              <a:rPr lang="fr-FR" dirty="0"/>
              <a:t>Inspiration de différentes manières de coder pour mettre en place l’architecture logiciel</a:t>
            </a:r>
          </a:p>
          <a:p>
            <a:r>
              <a:rPr lang="fr-FR" dirty="0"/>
              <a:t>Méthodologie mouvante se nourrissant des multiples façons différentes d’expliquer, d’aborder les mêmes sujets</a:t>
            </a:r>
          </a:p>
        </p:txBody>
      </p:sp>
    </p:spTree>
    <p:extLst>
      <p:ext uri="{BB962C8B-B14F-4D97-AF65-F5344CB8AC3E}">
        <p14:creationId xmlns:p14="http://schemas.microsoft.com/office/powerpoint/2010/main" val="1252827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E9CCD1-FC0D-4564-9775-BC7FB66F46DF}"/>
              </a:ext>
            </a:extLst>
          </p:cNvPr>
          <p:cNvSpPr>
            <a:spLocks noGrp="1"/>
          </p:cNvSpPr>
          <p:nvPr>
            <p:ph type="title"/>
          </p:nvPr>
        </p:nvSpPr>
        <p:spPr/>
        <p:txBody>
          <a:bodyPr/>
          <a:lstStyle/>
          <a:p>
            <a:r>
              <a:rPr lang="fr-FR" dirty="0"/>
              <a:t>Architecture logiciel</a:t>
            </a:r>
          </a:p>
        </p:txBody>
      </p:sp>
      <p:sp>
        <p:nvSpPr>
          <p:cNvPr id="3" name="Espace réservé du contenu 2">
            <a:extLst>
              <a:ext uri="{FF2B5EF4-FFF2-40B4-BE49-F238E27FC236}">
                <a16:creationId xmlns:a16="http://schemas.microsoft.com/office/drawing/2014/main" id="{91A092C9-5BA9-43D1-AF3B-43A8A5232F79}"/>
              </a:ext>
            </a:extLst>
          </p:cNvPr>
          <p:cNvSpPr>
            <a:spLocks noGrp="1"/>
          </p:cNvSpPr>
          <p:nvPr>
            <p:ph idx="1"/>
          </p:nvPr>
        </p:nvSpPr>
        <p:spPr/>
        <p:txBody>
          <a:bodyPr/>
          <a:lstStyle/>
          <a:p>
            <a:r>
              <a:rPr lang="fr-FR" dirty="0"/>
              <a:t>Diagramme de flux</a:t>
            </a:r>
          </a:p>
          <a:p>
            <a:r>
              <a:rPr lang="fr-FR" dirty="0"/>
              <a:t>Diagramme de classes</a:t>
            </a:r>
          </a:p>
          <a:p>
            <a:r>
              <a:rPr lang="fr-FR" dirty="0"/>
              <a:t>Choix d’architecture</a:t>
            </a:r>
          </a:p>
        </p:txBody>
      </p:sp>
    </p:spTree>
    <p:extLst>
      <p:ext uri="{BB962C8B-B14F-4D97-AF65-F5344CB8AC3E}">
        <p14:creationId xmlns:p14="http://schemas.microsoft.com/office/powerpoint/2010/main" val="289939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802C78-A54A-4CD5-809B-5AE0E88D5715}"/>
              </a:ext>
            </a:extLst>
          </p:cNvPr>
          <p:cNvSpPr>
            <a:spLocks noGrp="1"/>
          </p:cNvSpPr>
          <p:nvPr>
            <p:ph type="title"/>
          </p:nvPr>
        </p:nvSpPr>
        <p:spPr/>
        <p:txBody>
          <a:bodyPr/>
          <a:lstStyle/>
          <a:p>
            <a:r>
              <a:rPr lang="fr-FR" dirty="0"/>
              <a:t>Diagramme de flux</a:t>
            </a:r>
          </a:p>
        </p:txBody>
      </p:sp>
      <p:graphicFrame>
        <p:nvGraphicFramePr>
          <p:cNvPr id="4" name="Objet 3">
            <a:extLst>
              <a:ext uri="{FF2B5EF4-FFF2-40B4-BE49-F238E27FC236}">
                <a16:creationId xmlns:a16="http://schemas.microsoft.com/office/drawing/2014/main" id="{E4D484AE-EC04-4D1A-B36E-AAE94D768C94}"/>
              </a:ext>
            </a:extLst>
          </p:cNvPr>
          <p:cNvGraphicFramePr>
            <a:graphicFrameLocks noChangeAspect="1"/>
          </p:cNvGraphicFramePr>
          <p:nvPr>
            <p:extLst>
              <p:ext uri="{D42A27DB-BD31-4B8C-83A1-F6EECF244321}">
                <p14:modId xmlns:p14="http://schemas.microsoft.com/office/powerpoint/2010/main" val="402851405"/>
              </p:ext>
            </p:extLst>
          </p:nvPr>
        </p:nvGraphicFramePr>
        <p:xfrm>
          <a:off x="3546634" y="1270000"/>
          <a:ext cx="3832225" cy="5418137"/>
        </p:xfrm>
        <a:graphic>
          <a:graphicData uri="http://schemas.openxmlformats.org/presentationml/2006/ole">
            <mc:AlternateContent xmlns:mc="http://schemas.openxmlformats.org/markup-compatibility/2006">
              <mc:Choice xmlns:v="urn:schemas-microsoft-com:vml" Requires="v">
                <p:oleObj spid="_x0000_s2060" name="Acrobat Document" r:id="rId3" imgW="6415686" imgH="9075043" progId="AcroExch.Document.DC">
                  <p:embed/>
                </p:oleObj>
              </mc:Choice>
              <mc:Fallback>
                <p:oleObj name="Acrobat Document" r:id="rId3" imgW="6415686" imgH="9075043" progId="AcroExch.Document.DC">
                  <p:embed/>
                  <p:pic>
                    <p:nvPicPr>
                      <p:cNvPr id="0" name=""/>
                      <p:cNvPicPr/>
                      <p:nvPr/>
                    </p:nvPicPr>
                    <p:blipFill>
                      <a:blip r:embed="rId4"/>
                      <a:stretch>
                        <a:fillRect/>
                      </a:stretch>
                    </p:blipFill>
                    <p:spPr>
                      <a:xfrm>
                        <a:off x="3546634" y="1270000"/>
                        <a:ext cx="3832225" cy="5418137"/>
                      </a:xfrm>
                      <a:prstGeom prst="rect">
                        <a:avLst/>
                      </a:prstGeom>
                    </p:spPr>
                  </p:pic>
                </p:oleObj>
              </mc:Fallback>
            </mc:AlternateContent>
          </a:graphicData>
        </a:graphic>
      </p:graphicFrame>
    </p:spTree>
    <p:extLst>
      <p:ext uri="{BB962C8B-B14F-4D97-AF65-F5344CB8AC3E}">
        <p14:creationId xmlns:p14="http://schemas.microsoft.com/office/powerpoint/2010/main" val="147697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F3D14-C86B-4031-9C18-513096ADB108}"/>
              </a:ext>
            </a:extLst>
          </p:cNvPr>
          <p:cNvSpPr>
            <a:spLocks noGrp="1"/>
          </p:cNvSpPr>
          <p:nvPr>
            <p:ph type="title"/>
          </p:nvPr>
        </p:nvSpPr>
        <p:spPr/>
        <p:txBody>
          <a:bodyPr/>
          <a:lstStyle/>
          <a:p>
            <a:r>
              <a:rPr lang="fr-FR" dirty="0"/>
              <a:t>Diagramme de classes</a:t>
            </a:r>
          </a:p>
        </p:txBody>
      </p:sp>
      <p:graphicFrame>
        <p:nvGraphicFramePr>
          <p:cNvPr id="4" name="Objet 3">
            <a:extLst>
              <a:ext uri="{FF2B5EF4-FFF2-40B4-BE49-F238E27FC236}">
                <a16:creationId xmlns:a16="http://schemas.microsoft.com/office/drawing/2014/main" id="{A6B727CB-2AF4-499D-9D16-BE97B9B8BF8E}"/>
              </a:ext>
            </a:extLst>
          </p:cNvPr>
          <p:cNvGraphicFramePr>
            <a:graphicFrameLocks noChangeAspect="1"/>
          </p:cNvGraphicFramePr>
          <p:nvPr>
            <p:extLst>
              <p:ext uri="{D42A27DB-BD31-4B8C-83A1-F6EECF244321}">
                <p14:modId xmlns:p14="http://schemas.microsoft.com/office/powerpoint/2010/main" val="472470423"/>
              </p:ext>
            </p:extLst>
          </p:nvPr>
        </p:nvGraphicFramePr>
        <p:xfrm>
          <a:off x="2385153" y="1369566"/>
          <a:ext cx="5365053" cy="6695798"/>
        </p:xfrm>
        <a:graphic>
          <a:graphicData uri="http://schemas.openxmlformats.org/presentationml/2006/ole">
            <mc:AlternateContent xmlns:mc="http://schemas.openxmlformats.org/markup-compatibility/2006">
              <mc:Choice xmlns:v="urn:schemas-microsoft-com:vml" Requires="v">
                <p:oleObj spid="_x0000_s3084" name="Acrobat Document" r:id="rId3" imgW="4541378" imgH="6415694" progId="AcroExch.Document.DC">
                  <p:embed/>
                </p:oleObj>
              </mc:Choice>
              <mc:Fallback>
                <p:oleObj name="Acrobat Document" r:id="rId3" imgW="4541378" imgH="6415694" progId="AcroExch.Document.DC">
                  <p:embed/>
                  <p:pic>
                    <p:nvPicPr>
                      <p:cNvPr id="0" name=""/>
                      <p:cNvPicPr/>
                      <p:nvPr/>
                    </p:nvPicPr>
                    <p:blipFill>
                      <a:blip r:embed="rId4"/>
                      <a:stretch>
                        <a:fillRect/>
                      </a:stretch>
                    </p:blipFill>
                    <p:spPr>
                      <a:xfrm>
                        <a:off x="2385153" y="1369566"/>
                        <a:ext cx="5365053" cy="6695798"/>
                      </a:xfrm>
                      <a:prstGeom prst="rect">
                        <a:avLst/>
                      </a:prstGeom>
                    </p:spPr>
                  </p:pic>
                </p:oleObj>
              </mc:Fallback>
            </mc:AlternateContent>
          </a:graphicData>
        </a:graphic>
      </p:graphicFrame>
    </p:spTree>
    <p:extLst>
      <p:ext uri="{BB962C8B-B14F-4D97-AF65-F5344CB8AC3E}">
        <p14:creationId xmlns:p14="http://schemas.microsoft.com/office/powerpoint/2010/main" val="14717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B40E4-398A-4949-9A32-EB210260970D}"/>
              </a:ext>
            </a:extLst>
          </p:cNvPr>
          <p:cNvSpPr>
            <a:spLocks noGrp="1"/>
          </p:cNvSpPr>
          <p:nvPr>
            <p:ph type="title"/>
          </p:nvPr>
        </p:nvSpPr>
        <p:spPr/>
        <p:txBody>
          <a:bodyPr/>
          <a:lstStyle/>
          <a:p>
            <a:r>
              <a:rPr lang="fr-FR" dirty="0"/>
              <a:t>Choix d’architecture</a:t>
            </a:r>
          </a:p>
        </p:txBody>
      </p:sp>
      <p:sp>
        <p:nvSpPr>
          <p:cNvPr id="3" name="Espace réservé du contenu 2">
            <a:extLst>
              <a:ext uri="{FF2B5EF4-FFF2-40B4-BE49-F238E27FC236}">
                <a16:creationId xmlns:a16="http://schemas.microsoft.com/office/drawing/2014/main" id="{5EA90C44-5BC0-4C68-9796-75DA67B59981}"/>
              </a:ext>
            </a:extLst>
          </p:cNvPr>
          <p:cNvSpPr>
            <a:spLocks noGrp="1"/>
          </p:cNvSpPr>
          <p:nvPr>
            <p:ph idx="1"/>
          </p:nvPr>
        </p:nvSpPr>
        <p:spPr/>
        <p:txBody>
          <a:bodyPr/>
          <a:lstStyle/>
          <a:p>
            <a:r>
              <a:rPr lang="fr-FR" dirty="0"/>
              <a:t>Regroupement des constantes dans un fichier dédié</a:t>
            </a:r>
          </a:p>
          <a:p>
            <a:r>
              <a:rPr lang="fr-FR" dirty="0"/>
              <a:t>Utilisation d’un fichier texte pour la base du labyrinthe</a:t>
            </a:r>
          </a:p>
          <a:p>
            <a:r>
              <a:rPr lang="fr-FR" dirty="0"/>
              <a:t>Photos pour l’affichage via </a:t>
            </a:r>
            <a:r>
              <a:rPr lang="fr-FR" dirty="0" err="1"/>
              <a:t>Pygame</a:t>
            </a:r>
            <a:r>
              <a:rPr lang="fr-FR" dirty="0"/>
              <a:t> réunies dans un dossier</a:t>
            </a:r>
          </a:p>
          <a:p>
            <a:r>
              <a:rPr lang="fr-FR" dirty="0"/>
              <a:t>Séparation des classes et de l’application dans des fichiers distinct</a:t>
            </a:r>
          </a:p>
        </p:txBody>
      </p:sp>
    </p:spTree>
    <p:extLst>
      <p:ext uri="{BB962C8B-B14F-4D97-AF65-F5344CB8AC3E}">
        <p14:creationId xmlns:p14="http://schemas.microsoft.com/office/powerpoint/2010/main" val="312398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8A7DB2-A691-4B6C-B6FF-B3E3F524D6D8}"/>
              </a:ext>
            </a:extLst>
          </p:cNvPr>
          <p:cNvSpPr>
            <a:spLocks noGrp="1"/>
          </p:cNvSpPr>
          <p:nvPr>
            <p:ph type="title"/>
          </p:nvPr>
        </p:nvSpPr>
        <p:spPr/>
        <p:txBody>
          <a:bodyPr/>
          <a:lstStyle/>
          <a:p>
            <a:r>
              <a:rPr lang="fr-FR" dirty="0"/>
              <a:t>Démonstration</a:t>
            </a:r>
          </a:p>
        </p:txBody>
      </p:sp>
      <p:sp>
        <p:nvSpPr>
          <p:cNvPr id="3" name="Espace réservé du contenu 2">
            <a:extLst>
              <a:ext uri="{FF2B5EF4-FFF2-40B4-BE49-F238E27FC236}">
                <a16:creationId xmlns:a16="http://schemas.microsoft.com/office/drawing/2014/main" id="{AF189487-65FE-4DC9-8B9C-F31FE592319A}"/>
              </a:ext>
            </a:extLst>
          </p:cNvPr>
          <p:cNvSpPr>
            <a:spLocks noGrp="1"/>
          </p:cNvSpPr>
          <p:nvPr>
            <p:ph idx="1"/>
          </p:nvPr>
        </p:nvSpPr>
        <p:spPr/>
        <p:txBody>
          <a:bodyPr/>
          <a:lstStyle/>
          <a:p>
            <a:pPr marL="0" indent="0">
              <a:lnSpc>
                <a:spcPct val="107000"/>
              </a:lnSpc>
              <a:spcAft>
                <a:spcPts val="800"/>
              </a:spcAft>
              <a:buNone/>
            </a:pPr>
            <a:r>
              <a:rPr lang="fr-FR" sz="1600" dirty="0">
                <a:latin typeface="Calibri" panose="020F0502020204030204" pitchFamily="34" charset="0"/>
                <a:ea typeface="Calibri" panose="020F0502020204030204" pitchFamily="34" charset="0"/>
                <a:cs typeface="Times New Roman" panose="02020603050405020304" pitchFamily="18" charset="0"/>
              </a:rPr>
              <a:t>Voici le lien vers mon projet, il suffit de lancer le fichier « Main ».</a:t>
            </a:r>
          </a:p>
          <a:p>
            <a:pPr marL="0" indent="0">
              <a:lnSpc>
                <a:spcPct val="107000"/>
              </a:lnSpc>
              <a:spcAft>
                <a:spcPts val="800"/>
              </a:spcAft>
              <a:buNone/>
            </a:pPr>
            <a:r>
              <a:rPr lang="fr-FR" sz="1600" dirty="0">
                <a:latin typeface="Calibri" panose="020F0502020204030204" pitchFamily="34" charset="0"/>
                <a:ea typeface="Calibri" panose="020F0502020204030204" pitchFamily="34" charset="0"/>
                <a:cs typeface="Times New Roman" panose="02020603050405020304" pitchFamily="18" charset="0"/>
              </a:rPr>
              <a:t>Le fonctionnement du jeu est expliqué dans la fenêtre d’accueil.</a:t>
            </a: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Lien GitHub : </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fr-FR"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https://github.com/OttaPowa/Project_3_Maze_J_C/tree/Maze-PyGame-Version/P3%20Collet%20J%C3%A9r%C3%A9my/Programme%20P3%20Collet%20J%C3%A9r%C3%A9my</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10618621"/>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1338</TotalTime>
  <Words>475</Words>
  <Application>Microsoft Office PowerPoint</Application>
  <PresentationFormat>Grand écran</PresentationFormat>
  <Paragraphs>60</Paragraphs>
  <Slides>12</Slides>
  <Notes>0</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1</vt:i4>
      </vt:variant>
      <vt:variant>
        <vt:lpstr>Titres des diapositives</vt:lpstr>
      </vt:variant>
      <vt:variant>
        <vt:i4>12</vt:i4>
      </vt:variant>
    </vt:vector>
  </HeadingPairs>
  <TitlesOfParts>
    <vt:vector size="19" baseType="lpstr">
      <vt:lpstr>Arial</vt:lpstr>
      <vt:lpstr>Calibri</vt:lpstr>
      <vt:lpstr>Times New Roman</vt:lpstr>
      <vt:lpstr>Trebuchet MS</vt:lpstr>
      <vt:lpstr>Wingdings 3</vt:lpstr>
      <vt:lpstr>Facette</vt:lpstr>
      <vt:lpstr>Acrobat Document</vt:lpstr>
      <vt:lpstr>Projet 3:  « aidez MacGyver a sortir du labyrinthe »</vt:lpstr>
      <vt:lpstr>Sommaire</vt:lpstr>
      <vt:lpstr>Contexte</vt:lpstr>
      <vt:lpstr>Méthodologie</vt:lpstr>
      <vt:lpstr>Architecture logiciel</vt:lpstr>
      <vt:lpstr>Diagramme de flux</vt:lpstr>
      <vt:lpstr>Diagramme de classes</vt:lpstr>
      <vt:lpstr>Choix d’architecture</vt:lpstr>
      <vt:lpstr>Démonstration</vt:lpstr>
      <vt:lpstr>Revue de code</vt:lpstr>
      <vt:lpstr>Rétrospective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3:  « aidez MacGyver a sortir du labyrinthe »</dc:title>
  <dc:creator>Jeremy Collet</dc:creator>
  <cp:lastModifiedBy>Jeremy Collet</cp:lastModifiedBy>
  <cp:revision>16</cp:revision>
  <dcterms:created xsi:type="dcterms:W3CDTF">2020-03-24T11:25:03Z</dcterms:created>
  <dcterms:modified xsi:type="dcterms:W3CDTF">2020-03-31T11:39:29Z</dcterms:modified>
</cp:coreProperties>
</file>