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sldIdLst>
    <p:sldId id="256" r:id="rId2"/>
    <p:sldId id="257" r:id="rId3"/>
    <p:sldId id="26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2896D59-7E6D-4176-BF3C-18C69394C662}">
          <p14:sldIdLst>
            <p14:sldId id="256"/>
            <p14:sldId id="257"/>
            <p14:sldId id="268"/>
            <p14:sldId id="259"/>
            <p14:sldId id="261"/>
            <p14:sldId id="262"/>
            <p14:sldId id="260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12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11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7844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9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280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212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93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64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13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38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85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89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8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86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57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D912C-6682-42C2-92AE-A7A0DF3339C6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65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79095-3CB2-48F6-A4F1-595A984A2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Projet 5:</a:t>
            </a:r>
            <a:br>
              <a:rPr lang="fr-FR" dirty="0"/>
            </a:br>
            <a:r>
              <a:rPr lang="fr-FR" dirty="0"/>
              <a:t> « Utilisez les données publiques de OpenFoodFacts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B75726-C81D-4B52-8FA5-7B0C4D301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290" y="4050836"/>
            <a:ext cx="7766936" cy="1096899"/>
          </a:xfrm>
        </p:spPr>
        <p:txBody>
          <a:bodyPr/>
          <a:lstStyle/>
          <a:p>
            <a:r>
              <a:rPr lang="fr-FR" dirty="0"/>
              <a:t>Collet Jérémy</a:t>
            </a:r>
          </a:p>
        </p:txBody>
      </p:sp>
    </p:spTree>
    <p:extLst>
      <p:ext uri="{BB962C8B-B14F-4D97-AF65-F5344CB8AC3E}">
        <p14:creationId xmlns:p14="http://schemas.microsoft.com/office/powerpoint/2010/main" val="274396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16F73-1BAA-47FD-AF22-44FACE00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Revue de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C3EF17-DA3A-461C-8AF6-3F996DE3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183"/>
            <a:ext cx="8596668" cy="4603179"/>
          </a:xfrm>
        </p:spPr>
        <p:txBody>
          <a:bodyPr/>
          <a:lstStyle/>
          <a:p>
            <a:r>
              <a:rPr lang="fr-FR" dirty="0"/>
              <a:t>Voici un exemple de mon code ici la méthode de classe « </a:t>
            </a:r>
            <a:r>
              <a:rPr lang="fr-FR" dirty="0" err="1"/>
              <a:t>display_products</a:t>
            </a:r>
            <a:r>
              <a:rPr lang="fr-FR" dirty="0"/>
              <a:t> »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91CEFD-28FF-4F3F-82D8-8952E319F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20" y="1922159"/>
            <a:ext cx="8294942" cy="48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0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C53D3-A9BA-437D-87DF-C42C8F2C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Rétrospective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A89E92-1782-4994-9072-70DA3BC59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13" y="1672317"/>
            <a:ext cx="8596668" cy="4408887"/>
          </a:xfrm>
        </p:spPr>
        <p:txBody>
          <a:bodyPr>
            <a:normAutofit/>
          </a:bodyPr>
          <a:lstStyle/>
          <a:p>
            <a:r>
              <a:rPr lang="fr-FR" dirty="0"/>
              <a:t>Pistes d’améliorations:</a:t>
            </a:r>
          </a:p>
          <a:p>
            <a:pPr>
              <a:buFontTx/>
              <a:buChar char="-"/>
            </a:pPr>
            <a:r>
              <a:rPr lang="fr-FR" dirty="0"/>
              <a:t>Ajouter un critère de recherche en utilisant le nom du produit de base pour une troisième méthode de recherche</a:t>
            </a:r>
          </a:p>
          <a:p>
            <a:pPr>
              <a:buFontTx/>
              <a:buChar char="-"/>
            </a:pPr>
            <a:r>
              <a:rPr lang="fr-FR" dirty="0"/>
              <a:t>Déplacer le code de création de la base de donnée dans un fichier texte</a:t>
            </a:r>
          </a:p>
          <a:p>
            <a:pPr>
              <a:buFontTx/>
              <a:buChar char="-"/>
            </a:pPr>
            <a:r>
              <a:rPr lang="fr-FR" dirty="0"/>
              <a:t>Mieux organiser et gérer le Parcing des donnée</a:t>
            </a:r>
          </a:p>
          <a:p>
            <a:r>
              <a:rPr lang="fr-FR" dirty="0"/>
              <a:t>Pistes de complexification du programme:</a:t>
            </a:r>
          </a:p>
          <a:p>
            <a:pPr>
              <a:buFontTx/>
              <a:buChar char="-"/>
            </a:pPr>
            <a:r>
              <a:rPr lang="fr-FR" dirty="0"/>
              <a:t>Créer une incrémentation statique des produits, catégories, marques et boutiques pour qu’ils aient toujours les même id, afin de ne pas avoir a effacer la table saving à chaque mise a jour</a:t>
            </a:r>
          </a:p>
          <a:p>
            <a:pPr>
              <a:buFontTx/>
              <a:buChar char="-"/>
            </a:pPr>
            <a:r>
              <a:rPr lang="fr-FR" dirty="0"/>
              <a:t>Développer une interface graphique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61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D463C-7443-45DA-8750-3D1DF954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396665-0830-40DF-98B8-660D7394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J’ai énormément appris lors de ce projet</a:t>
            </a:r>
          </a:p>
          <a:p>
            <a:r>
              <a:rPr lang="fr-FR" dirty="0"/>
              <a:t>Surmonter autant de difficultés a été particulièrement enrichissant</a:t>
            </a:r>
          </a:p>
          <a:p>
            <a:r>
              <a:rPr lang="fr-FR" dirty="0"/>
              <a:t>Un fossé me sépare du niveau que j’avais pour le Projet 3.</a:t>
            </a:r>
          </a:p>
          <a:p>
            <a:r>
              <a:rPr lang="fr-FR" dirty="0"/>
              <a:t>J’ai envie de poursuivre mon apprentissage et d’utiliser ce que j’ai appris</a:t>
            </a:r>
          </a:p>
          <a:p>
            <a:r>
              <a:rPr lang="fr-FR" dirty="0"/>
              <a:t>J’ai hâte de passer au projet 6</a:t>
            </a:r>
          </a:p>
          <a:p>
            <a:r>
              <a:rPr lang="fr-FR" dirty="0"/>
              <a:t>Questions du jury</a:t>
            </a:r>
          </a:p>
        </p:txBody>
      </p:sp>
    </p:spTree>
    <p:extLst>
      <p:ext uri="{BB962C8B-B14F-4D97-AF65-F5344CB8AC3E}">
        <p14:creationId xmlns:p14="http://schemas.microsoft.com/office/powerpoint/2010/main" val="12856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08034-5BF9-4EE7-84AD-30EA5A27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6B3B48-66EE-4B12-93F1-3A1D97BA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contexte</a:t>
            </a:r>
          </a:p>
          <a:p>
            <a:r>
              <a:rPr lang="fr-FR" dirty="0"/>
              <a:t>Méthodologie</a:t>
            </a:r>
          </a:p>
          <a:p>
            <a:r>
              <a:rPr lang="fr-FR" dirty="0"/>
              <a:t>Choix d’architecture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Revue de code</a:t>
            </a:r>
          </a:p>
          <a:p>
            <a:r>
              <a:rPr lang="fr-FR" dirty="0"/>
              <a:t>Rétrospective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3572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42B3F-BCA5-4113-9FFA-1C933907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E654E-6C2E-4939-9043-28C985F6B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45264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Contexte personnel:</a:t>
            </a:r>
          </a:p>
          <a:p>
            <a:pPr>
              <a:buFontTx/>
              <a:buChar char="-"/>
            </a:pPr>
            <a:r>
              <a:rPr lang="fr-FR" dirty="0"/>
              <a:t>Collet Jérémy</a:t>
            </a:r>
          </a:p>
          <a:p>
            <a:pPr>
              <a:buFontTx/>
              <a:buChar char="-"/>
            </a:pPr>
            <a:r>
              <a:rPr lang="fr-FR" dirty="0"/>
              <a:t>chef de cuisine à temps plein</a:t>
            </a:r>
          </a:p>
          <a:p>
            <a:pPr>
              <a:buFontTx/>
              <a:buChar char="-"/>
            </a:pPr>
            <a:r>
              <a:rPr lang="fr-FR" dirty="0"/>
              <a:t>réalise la formation hors temps de travail</a:t>
            </a:r>
          </a:p>
          <a:p>
            <a:pPr>
              <a:buFontTx/>
              <a:buChar char="-"/>
            </a:pPr>
            <a:r>
              <a:rPr lang="fr-FR" dirty="0"/>
              <a:t>débute dans la programmation</a:t>
            </a:r>
          </a:p>
          <a:p>
            <a:pPr>
              <a:buFontTx/>
              <a:buChar char="-"/>
            </a:pPr>
            <a:endParaRPr lang="fr-FR" dirty="0"/>
          </a:p>
          <a:p>
            <a:r>
              <a:rPr lang="fr-FR" dirty="0"/>
              <a:t>Contexte du projet:</a:t>
            </a:r>
          </a:p>
          <a:p>
            <a:pPr>
              <a:buFontTx/>
              <a:buChar char="-"/>
            </a:pPr>
            <a:r>
              <a:rPr lang="fr-FR" dirty="0"/>
              <a:t>Créer une application avec en utilisant Python pour trouver une alternative plus saine a un produit donné</a:t>
            </a:r>
          </a:p>
          <a:p>
            <a:pPr>
              <a:buFontTx/>
              <a:buChar char="-"/>
            </a:pPr>
            <a:r>
              <a:rPr lang="fr-FR" dirty="0"/>
              <a:t>Utilisation de l’API OpenFoodFacts</a:t>
            </a:r>
          </a:p>
          <a:p>
            <a:pPr>
              <a:buFontTx/>
              <a:buChar char="-"/>
            </a:pPr>
            <a:r>
              <a:rPr lang="fr-FR" dirty="0"/>
              <a:t>Création d’une base de donnée relationnelle avec MySQL</a:t>
            </a:r>
          </a:p>
          <a:p>
            <a:pPr>
              <a:buFontTx/>
              <a:buChar char="-"/>
            </a:pPr>
            <a:r>
              <a:rPr lang="fr-FR" dirty="0"/>
              <a:t>Requêtes et interactions avec la base de donnée en utilisant Python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301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B1925-9F76-45AA-82C6-F730A37C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3BAC0-89B1-4652-8306-6B6CBFE2A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Utilisation de nombreuses sources différentes ( </a:t>
            </a:r>
            <a:r>
              <a:rPr lang="fr-FR" dirty="0" err="1"/>
              <a:t>StackOverFlow</a:t>
            </a:r>
            <a:r>
              <a:rPr lang="fr-FR" dirty="0"/>
              <a:t>, </a:t>
            </a:r>
            <a:r>
              <a:rPr lang="fr-FR" dirty="0" err="1"/>
              <a:t>OpenClassroom</a:t>
            </a:r>
            <a:r>
              <a:rPr lang="fr-FR" dirty="0"/>
              <a:t>, </a:t>
            </a:r>
            <a:r>
              <a:rPr lang="fr-FR" dirty="0" err="1"/>
              <a:t>Developpez</a:t>
            </a:r>
            <a:r>
              <a:rPr lang="fr-FR" dirty="0"/>
              <a:t>, documentation Python, documentation OpenFoodFacts, Documentation MySQL/Python…) pour apprendre MySQL, les bases de données et comment associer Python et MySQL pour développer une application</a:t>
            </a:r>
          </a:p>
          <a:p>
            <a:r>
              <a:rPr lang="fr-FR" dirty="0"/>
              <a:t>Etude des données bruts (JSON) récupérées via l’API pour imaginer les méthodes de Parcing, les tables, les liens entre les données…</a:t>
            </a:r>
          </a:p>
          <a:p>
            <a:r>
              <a:rPr lang="fr-FR" dirty="0"/>
              <a:t>Création d’un diagramme de classe pour réfléchir aux classes de l’application</a:t>
            </a:r>
          </a:p>
          <a:p>
            <a:r>
              <a:rPr lang="fr-FR" dirty="0"/>
              <a:t>Création d’un schéma de base de donné relationnel pour réfléchir aux tables et a leurs interactions entre elles</a:t>
            </a:r>
          </a:p>
          <a:p>
            <a:r>
              <a:rPr lang="fr-FR" dirty="0"/>
              <a:t>Création d’un diagramme de flux pour imaginer et établir l’architecture de l’interface utilisateur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282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9CCD1-FC0D-4564-9775-BC7FB66F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logiciel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A092C9-5BA9-43D1-AF3B-43A8A5232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Schéma relationnel</a:t>
            </a:r>
          </a:p>
          <a:p>
            <a:r>
              <a:rPr lang="fr-FR" dirty="0"/>
              <a:t>Diagramme de flux</a:t>
            </a:r>
          </a:p>
          <a:p>
            <a:r>
              <a:rPr lang="fr-FR" dirty="0"/>
              <a:t>Choix d’architecture (lien Trello et User stories)</a:t>
            </a:r>
          </a:p>
        </p:txBody>
      </p:sp>
    </p:spTree>
    <p:extLst>
      <p:ext uri="{BB962C8B-B14F-4D97-AF65-F5344CB8AC3E}">
        <p14:creationId xmlns:p14="http://schemas.microsoft.com/office/powerpoint/2010/main" val="289939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F778170-A111-4A1F-BDFD-99DAB389C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79" y="1025236"/>
            <a:ext cx="6577571" cy="544815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DBF3D14-C86B-4031-9C18-513096AD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127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fr-FR" dirty="0"/>
              <a:t>Schéma relationnel:</a:t>
            </a:r>
          </a:p>
        </p:txBody>
      </p:sp>
    </p:spTree>
    <p:extLst>
      <p:ext uri="{BB962C8B-B14F-4D97-AF65-F5344CB8AC3E}">
        <p14:creationId xmlns:p14="http://schemas.microsoft.com/office/powerpoint/2010/main" val="14717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802C78-A54A-4CD5-809B-5AE0E88D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923713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Diagramme de flux:</a:t>
            </a:r>
            <a:br>
              <a:rPr lang="fr-FR" dirty="0"/>
            </a:br>
            <a:br>
              <a:rPr lang="fr-FR" dirty="0"/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diagramme de flux est trop grand pour être affiché ici.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Lien GitHub: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https://github.com/OttaPowa/Projet-5---Phase-2-/blob/main/Diagrammes%20et%20documents/Diagramme%20de%20fux%20projet5.pdf</a:t>
            </a:r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7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B40E4-398A-4949-9A32-EB210260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d’architecture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A90C44-5BC0-4C68-9796-75DA67B59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8"/>
            <a:ext cx="8596668" cy="522894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Séparation des classes et de l’application dans des fichiers distinct</a:t>
            </a:r>
          </a:p>
          <a:p>
            <a:r>
              <a:rPr lang="fr-FR" dirty="0"/>
              <a:t>Réalisation de user stories pour mettre en lumière les fonctionnalités et la manière de les implémenter</a:t>
            </a:r>
          </a:p>
          <a:p>
            <a:pPr lvl="1"/>
            <a:r>
              <a:rPr lang="fr-FR" dirty="0"/>
              <a:t>Lien GitHub User stories: https://github.com/OttaPowa/Projet-5---Phase-2-/blob/main/Diagrammes%20et%20documents/User%20story%20P5%20Collet%20J%C3%A9r%C3%A9my.pdf</a:t>
            </a:r>
          </a:p>
          <a:p>
            <a:r>
              <a:rPr lang="fr-FR" dirty="0"/>
              <a:t>Utilisation d’un tableau Trello pour organiser les taches correspondantes aux fonctionnalités</a:t>
            </a:r>
          </a:p>
          <a:p>
            <a:pPr lvl="1"/>
            <a:r>
              <a:rPr lang="fr-FR" dirty="0"/>
              <a:t>Lien tableau Trello: https://trello.com/b/zoZFq5pf/projet-5</a:t>
            </a:r>
          </a:p>
          <a:p>
            <a:r>
              <a:rPr lang="fr-FR" dirty="0"/>
              <a:t>8 classes : Une classe par table(6), une classe de gestion des interactions avec la base de donnée, une classe pour le Parcing des données</a:t>
            </a:r>
          </a:p>
          <a:p>
            <a:r>
              <a:rPr lang="fr-FR" dirty="0"/>
              <a:t>Utilisation de nombreuses méthodes de classes spécialisées</a:t>
            </a:r>
          </a:p>
          <a:p>
            <a:r>
              <a:rPr lang="fr-FR" dirty="0"/>
              <a:t>Création de méthodes de classes pour encapsuler l’utilisation du SQL</a:t>
            </a:r>
          </a:p>
          <a:p>
            <a:r>
              <a:rPr lang="fr-FR" dirty="0"/>
              <a:t>Classes liées à l’utilisateur (User et Saving) non importées dans l’application pour renforcer la sécurité </a:t>
            </a:r>
          </a:p>
          <a:p>
            <a:r>
              <a:rPr lang="fr-FR" dirty="0"/>
              <a:t>Utilisation de tables </a:t>
            </a:r>
            <a:r>
              <a:rPr lang="fr-FR" dirty="0" err="1"/>
              <a:t>n_n</a:t>
            </a:r>
            <a:r>
              <a:rPr lang="fr-FR" dirty="0"/>
              <a:t> pour lier la table Product et les tables </a:t>
            </a:r>
            <a:r>
              <a:rPr lang="fr-FR" dirty="0" err="1"/>
              <a:t>Category</a:t>
            </a:r>
            <a:r>
              <a:rPr lang="fr-FR" dirty="0"/>
              <a:t>, Store et Brand</a:t>
            </a:r>
          </a:p>
        </p:txBody>
      </p:sp>
    </p:spTree>
    <p:extLst>
      <p:ext uri="{BB962C8B-B14F-4D97-AF65-F5344CB8AC3E}">
        <p14:creationId xmlns:p14="http://schemas.microsoft.com/office/powerpoint/2010/main" val="312398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A7DB2-A691-4B6C-B6FF-B3E3F524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89487-65FE-4DC9-8B9C-F31FE592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Voici le lien vers mon projet, il suffit de lancer le fichier « Application » et de vous laisser guider.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Lien GitHub :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https://github.com/OttaPowa/Projet-5---Phase-2-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186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6044</TotalTime>
  <Words>664</Words>
  <Application>Microsoft Office PowerPoint</Application>
  <PresentationFormat>Grand écran</PresentationFormat>
  <Paragraphs>67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Facette</vt:lpstr>
      <vt:lpstr>Projet 5:  « Utilisez les données publiques de OpenFoodFacts »</vt:lpstr>
      <vt:lpstr>Sommaire</vt:lpstr>
      <vt:lpstr>Contexte</vt:lpstr>
      <vt:lpstr>Méthodologie</vt:lpstr>
      <vt:lpstr>Architecture logiciel</vt:lpstr>
      <vt:lpstr>Schéma relationnel:</vt:lpstr>
      <vt:lpstr>Diagramme de flux:  Le diagramme de flux est trop grand pour être affiché ici.  Lien GitHub:  https://github.com/OttaPowa/Projet-5---Phase-2-/blob/main/Diagrammes%20et%20documents/Diagramme%20de%20fux%20projet5.pdf</vt:lpstr>
      <vt:lpstr>Choix d’architecture</vt:lpstr>
      <vt:lpstr>Démonstration</vt:lpstr>
      <vt:lpstr>Revue de code</vt:lpstr>
      <vt:lpstr>Rétrospective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3:  « aidez MacGyver a sortir du labyrinthe »</dc:title>
  <dc:creator>Jeremy Collet</dc:creator>
  <cp:lastModifiedBy>Jeremy Collet</cp:lastModifiedBy>
  <cp:revision>35</cp:revision>
  <dcterms:created xsi:type="dcterms:W3CDTF">2020-03-24T11:25:03Z</dcterms:created>
  <dcterms:modified xsi:type="dcterms:W3CDTF">2021-01-19T13:24:29Z</dcterms:modified>
</cp:coreProperties>
</file>