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9" r:id="rId6"/>
    <p:sldId id="271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64" r:id="rId15"/>
    <p:sldId id="265" r:id="rId16"/>
    <p:sldId id="261" r:id="rId17"/>
    <p:sldId id="262" r:id="rId18"/>
    <p:sldId id="260" r:id="rId19"/>
    <p:sldId id="258" r:id="rId20"/>
    <p:sldId id="259" r:id="rId21"/>
    <p:sldId id="25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24DC9-F163-A547-4AF7-7DF8974D6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D6B1CF-4761-C6A0-ABD6-E6A3219A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81F52-73B1-D957-A970-3E2F14C0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C0E8CA-F9E1-52C5-3031-7C93F949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562084-D32F-D359-5201-27D5CF8D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8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58D42-D9CE-1237-9A35-D5A1D134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1E8EF-83CB-5F9C-5712-0C375289B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8B18EF-1148-3D6D-9A66-CC958D34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1EBA6C-2F9F-6E5F-C713-3522B361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E1F4FF-10A1-9841-1A1B-4004E987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67285D-6D77-D7A8-B01F-CB3B1371B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D1148C-C82E-68BB-4975-992CCC0B1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8241A1-13C5-33F0-AA0F-7D48BF26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8C3D6C-4014-D4AF-AE38-90BF0560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9636B-4B4A-ECD4-3647-05CDC542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7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E6BA2-3B91-5774-26E2-E75DB1AD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52747-FA6E-4F38-DD2E-804F9191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1B40A1-B495-1C28-D7E0-F3C1D2AC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DDDCAA-0C81-B175-A9EF-D1F04DF2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86C368-0112-B9C6-D96E-7F0203DD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30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FAD3C-86B7-8BBC-2B27-FE48052F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4ADA1D-0D63-0FE8-357A-DB927D155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9C5BEE-C221-5B91-CCF4-D8AB8C1A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9BF184-A9D0-5F9C-6E91-8886D1C7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1C0E8-F91E-FEC4-4C57-D8512031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63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9421B-76EB-342A-610B-41B00E93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038334-F6C8-2189-0E03-23EE2A53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B04850-5DA9-D942-5F45-97CA8134A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443AFF-2329-A834-2FF2-D4174678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67C0B8-145F-D135-38D9-D1D927D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59C3D5-E8E6-03D8-EF61-AF5A1A7A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64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46688-718A-96C1-3B79-15ACC7CC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758A58-3AA4-32AC-7C57-D15C9E8BB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3939E9-07CD-C2ED-772C-3B7C654C6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CB6491-BE38-DE64-F0C7-910343ECA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85AAC3-C313-930A-3675-0B91D911D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A5CA20-A183-060A-6360-01D90F5E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4A937-04E8-D959-4211-3E9D1A3D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ECB5E2-B353-35E1-1389-6F790E8F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53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D2870-F60F-B756-50C6-8665D0C4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BDCFB1-C135-2FC3-B25C-1EAFED91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28F7BC-8587-C5C7-4386-52FF7470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7E8F08-C53D-484F-0B67-9896F0FA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04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3D7E7A-FD88-2A41-9EB1-E10244EA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C7D71B-8435-72ED-9F63-EA48BB5B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C2F35E-795F-F0FA-61FF-5189EB54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9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3329-F0E6-4DDD-4D8F-BEF2C60E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59994E-12F4-3624-C2DD-E95E5021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188EF-4AC9-5212-D06F-BD7DA7376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5EC4B1-159E-2D0F-B0AE-70576588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1E59AD-58D5-55AC-E32B-9A5AE2DD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FC55BA-AF98-3C5D-9B20-EC484FD5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C4E2AF-681A-D867-681E-54DA0E5D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F33D0B4-8A12-86EC-286B-E84224C98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501282-08F6-8A7B-8CCD-0D0EBF2F7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9EE76B-F64E-145D-ADA8-216FF5EC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5DBD5-AD43-FDD2-5392-01C7C26D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013DB7-35E9-2457-4E79-4A9E88AD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91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9723843-A296-7871-111E-3C56410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6ECC3F-4AFB-2A0D-2575-73EC32D5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B2D2D-22D6-5AB3-BF25-8BC358CB0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166D-EA0D-4ED1-BA0B-1681D1F43D1B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D0AD6-AF89-106C-5F81-E1D72F80E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7D4195-C10E-8620-BDD7-162D0098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4C2D-A90C-4F61-BCD7-F4BDE5BAB4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2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3ED1A56B-31C6-D2E6-5E9A-9FB54871F76F}"/>
              </a:ext>
            </a:extLst>
          </p:cNvPr>
          <p:cNvGrpSpPr/>
          <p:nvPr/>
        </p:nvGrpSpPr>
        <p:grpSpPr>
          <a:xfrm>
            <a:off x="5000625" y="2386012"/>
            <a:ext cx="4616945" cy="2085975"/>
            <a:chOff x="5000625" y="2386012"/>
            <a:chExt cx="4616945" cy="2085975"/>
          </a:xfrm>
        </p:grpSpPr>
        <p:pic>
          <p:nvPicPr>
            <p:cNvPr id="5" name="Immagine 4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81058D8B-A0DF-26EA-C60F-739A21CF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625" y="2386012"/>
              <a:ext cx="2190750" cy="208597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1B0EBC3-B6AE-40AD-9D23-551A9AE2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2386012"/>
              <a:ext cx="1502270" cy="1769002"/>
            </a:xfrm>
            <a:prstGeom prst="rect">
              <a:avLst/>
            </a:prstGeom>
          </p:spPr>
        </p:pic>
      </p:grp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5C96ED59-C7D6-1319-304F-163FDFD29B10}"/>
              </a:ext>
            </a:extLst>
          </p:cNvPr>
          <p:cNvSpPr/>
          <p:nvPr/>
        </p:nvSpPr>
        <p:spPr>
          <a:xfrm>
            <a:off x="2325950" y="1597981"/>
            <a:ext cx="266330" cy="550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08FD6692-15D5-7F61-DFFD-C522B9B23FC2}"/>
              </a:ext>
            </a:extLst>
          </p:cNvPr>
          <p:cNvSpPr/>
          <p:nvPr/>
        </p:nvSpPr>
        <p:spPr>
          <a:xfrm rot="16200000">
            <a:off x="3730102" y="1386397"/>
            <a:ext cx="266330" cy="550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85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46D29968-56DD-1AE8-078E-CE96814B1272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C3A567B-30C8-69E6-9A1D-7CEE33F5899F}"/>
                </a:ext>
              </a:extLst>
            </p:cNvPr>
            <p:cNvGrpSpPr/>
            <p:nvPr/>
          </p:nvGrpSpPr>
          <p:grpSpPr>
            <a:xfrm>
              <a:off x="1686757" y="1127463"/>
              <a:ext cx="8433787" cy="4385569"/>
              <a:chOff x="1686757" y="1127463"/>
              <a:chExt cx="8433787" cy="4385569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6F565271-B01D-7389-E4EF-72D69E0E973B}"/>
                  </a:ext>
                </a:extLst>
              </p:cNvPr>
              <p:cNvSpPr/>
              <p:nvPr/>
            </p:nvSpPr>
            <p:spPr>
              <a:xfrm>
                <a:off x="1686757" y="1127463"/>
                <a:ext cx="8433787" cy="4385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862BE4-4483-3F9F-C0DA-4517967CA13A}"/>
                  </a:ext>
                </a:extLst>
              </p:cNvPr>
              <p:cNvSpPr txBox="1"/>
              <p:nvPr/>
            </p:nvSpPr>
            <p:spPr>
              <a:xfrm>
                <a:off x="8756272" y="1389642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Coke</a:t>
                </a:r>
              </a:p>
            </p:txBody>
          </p:sp>
          <p:pic>
            <p:nvPicPr>
              <p:cNvPr id="5" name="Immagine 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9011B849-0D8D-D183-864B-813B50E8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3480" y="2692866"/>
                <a:ext cx="2444597" cy="1684056"/>
              </a:xfrm>
              <a:prstGeom prst="rect">
                <a:avLst/>
              </a:prstGeom>
            </p:spPr>
          </p:pic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3AB9AA2-FB69-EEB9-D6FF-75260EECD3F0}"/>
                </a:ext>
              </a:extLst>
            </p:cNvPr>
            <p:cNvSpPr txBox="1"/>
            <p:nvPr/>
          </p:nvSpPr>
          <p:spPr>
            <a:xfrm>
              <a:off x="1867200" y="171335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rgbClr val="92D050"/>
                  </a:solidFill>
                </a:rPr>
                <a:t>Good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D6AD679-D873-B2A8-23C9-4254A5143455}"/>
                </a:ext>
              </a:extLst>
            </p:cNvPr>
            <p:cNvSpPr txBox="1"/>
            <p:nvPr/>
          </p:nvSpPr>
          <p:spPr>
            <a:xfrm>
              <a:off x="8756272" y="179918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 err="1">
                  <a:solidFill>
                    <a:srgbClr val="92D050"/>
                  </a:solidFill>
                </a:rPr>
                <a:t>Bad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02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DEBB89E8-9940-11F1-0943-B3189FBD7D5C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6005860-FB86-D07D-DF6E-D7BDED410F13}"/>
                </a:ext>
              </a:extLst>
            </p:cNvPr>
            <p:cNvGrpSpPr/>
            <p:nvPr/>
          </p:nvGrpSpPr>
          <p:grpSpPr>
            <a:xfrm>
              <a:off x="1686757" y="1127463"/>
              <a:ext cx="8433787" cy="4385569"/>
              <a:chOff x="1686757" y="1127463"/>
              <a:chExt cx="8433787" cy="4385569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C3A567B-30C8-69E6-9A1D-7CEE33F5899F}"/>
                  </a:ext>
                </a:extLst>
              </p:cNvPr>
              <p:cNvGrpSpPr/>
              <p:nvPr/>
            </p:nvGrpSpPr>
            <p:grpSpPr>
              <a:xfrm>
                <a:off x="1686757" y="1127463"/>
                <a:ext cx="8433787" cy="4385569"/>
                <a:chOff x="1686757" y="1127463"/>
                <a:chExt cx="8433787" cy="4385569"/>
              </a:xfrm>
            </p:grpSpPr>
            <p:sp>
              <p:nvSpPr>
                <p:cNvPr id="2" name="Rettangolo 1">
                  <a:extLst>
                    <a:ext uri="{FF2B5EF4-FFF2-40B4-BE49-F238E27FC236}">
                      <a16:creationId xmlns:a16="http://schemas.microsoft.com/office/drawing/2014/main" id="{6F565271-B01D-7389-E4EF-72D69E0E973B}"/>
                    </a:ext>
                  </a:extLst>
                </p:cNvPr>
                <p:cNvSpPr/>
                <p:nvPr/>
              </p:nvSpPr>
              <p:spPr>
                <a:xfrm>
                  <a:off x="1686757" y="1127463"/>
                  <a:ext cx="8433787" cy="438556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F6862BE4-4483-3F9F-C0DA-4517967CA13A}"/>
                    </a:ext>
                  </a:extLst>
                </p:cNvPr>
                <p:cNvSpPr txBox="1"/>
                <p:nvPr/>
              </p:nvSpPr>
              <p:spPr>
                <a:xfrm>
                  <a:off x="1867200" y="1326060"/>
                  <a:ext cx="13642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3600" dirty="0">
                      <a:solidFill>
                        <a:schemeClr val="bg1"/>
                      </a:solidFill>
                    </a:rPr>
                    <a:t>Pepsi</a:t>
                  </a:r>
                </a:p>
              </p:txBody>
            </p: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3AB9AA2-FB69-EEB9-D6FF-75260EECD3F0}"/>
                  </a:ext>
                </a:extLst>
              </p:cNvPr>
              <p:cNvSpPr txBox="1"/>
              <p:nvPr/>
            </p:nvSpPr>
            <p:spPr>
              <a:xfrm>
                <a:off x="1867200" y="1713352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rgbClr val="92D050"/>
                    </a:solidFill>
                  </a:rPr>
                  <a:t>Good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AD679-D873-B2A8-23C9-4254A5143455}"/>
                  </a:ext>
                </a:extLst>
              </p:cNvPr>
              <p:cNvSpPr txBox="1"/>
              <p:nvPr/>
            </p:nvSpPr>
            <p:spPr>
              <a:xfrm>
                <a:off x="8756272" y="1799182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 err="1">
                    <a:solidFill>
                      <a:srgbClr val="92D050"/>
                    </a:solidFill>
                  </a:rPr>
                  <a:t>Bad</a:t>
                </a:r>
                <a:endParaRPr lang="it-IT" sz="3600" dirty="0">
                  <a:solidFill>
                    <a:srgbClr val="92D050"/>
                  </a:solidFill>
                </a:endParaRPr>
              </a:p>
            </p:txBody>
          </p:sp>
        </p:grpSp>
        <p:pic>
          <p:nvPicPr>
            <p:cNvPr id="6" name="Picture 2" descr="Pepsi-Cola - Wikipedia">
              <a:extLst>
                <a:ext uri="{FF2B5EF4-FFF2-40B4-BE49-F238E27FC236}">
                  <a16:creationId xmlns:a16="http://schemas.microsoft.com/office/drawing/2014/main" id="{3C8C50D6-1B12-82CD-CDBE-236808090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033" y="2707825"/>
              <a:ext cx="1651233" cy="1651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953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1DC6FC27-9CBE-7598-AE89-F9F0E1FDC0B8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C8D0B8F0-AA14-2E0F-BEDF-3B43D7261ECD}"/>
                </a:ext>
              </a:extLst>
            </p:cNvPr>
            <p:cNvGrpSpPr/>
            <p:nvPr/>
          </p:nvGrpSpPr>
          <p:grpSpPr>
            <a:xfrm>
              <a:off x="1686757" y="1127463"/>
              <a:ext cx="8433787" cy="4385569"/>
              <a:chOff x="1686757" y="1127463"/>
              <a:chExt cx="8433787" cy="4385569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C3A567B-30C8-69E6-9A1D-7CEE33F5899F}"/>
                  </a:ext>
                </a:extLst>
              </p:cNvPr>
              <p:cNvGrpSpPr/>
              <p:nvPr/>
            </p:nvGrpSpPr>
            <p:grpSpPr>
              <a:xfrm>
                <a:off x="1686757" y="1127463"/>
                <a:ext cx="8433787" cy="4385569"/>
                <a:chOff x="1686757" y="1127463"/>
                <a:chExt cx="8433787" cy="4385569"/>
              </a:xfrm>
            </p:grpSpPr>
            <p:sp>
              <p:nvSpPr>
                <p:cNvPr id="2" name="Rettangolo 1">
                  <a:extLst>
                    <a:ext uri="{FF2B5EF4-FFF2-40B4-BE49-F238E27FC236}">
                      <a16:creationId xmlns:a16="http://schemas.microsoft.com/office/drawing/2014/main" id="{6F565271-B01D-7389-E4EF-72D69E0E973B}"/>
                    </a:ext>
                  </a:extLst>
                </p:cNvPr>
                <p:cNvSpPr/>
                <p:nvPr/>
              </p:nvSpPr>
              <p:spPr>
                <a:xfrm>
                  <a:off x="1686757" y="1127463"/>
                  <a:ext cx="8433787" cy="438556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F6862BE4-4483-3F9F-C0DA-4517967CA13A}"/>
                    </a:ext>
                  </a:extLst>
                </p:cNvPr>
                <p:cNvSpPr txBox="1"/>
                <p:nvPr/>
              </p:nvSpPr>
              <p:spPr>
                <a:xfrm>
                  <a:off x="8756272" y="1389642"/>
                  <a:ext cx="13642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3600" dirty="0">
                      <a:solidFill>
                        <a:schemeClr val="bg1"/>
                      </a:solidFill>
                    </a:rPr>
                    <a:t>Pepsi</a:t>
                  </a:r>
                </a:p>
              </p:txBody>
            </p: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3AB9AA2-FB69-EEB9-D6FF-75260EECD3F0}"/>
                  </a:ext>
                </a:extLst>
              </p:cNvPr>
              <p:cNvSpPr txBox="1"/>
              <p:nvPr/>
            </p:nvSpPr>
            <p:spPr>
              <a:xfrm>
                <a:off x="1867200" y="1713352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rgbClr val="92D050"/>
                    </a:solidFill>
                  </a:rPr>
                  <a:t>Good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AD679-D873-B2A8-23C9-4254A5143455}"/>
                  </a:ext>
                </a:extLst>
              </p:cNvPr>
              <p:cNvSpPr txBox="1"/>
              <p:nvPr/>
            </p:nvSpPr>
            <p:spPr>
              <a:xfrm>
                <a:off x="8756272" y="1799182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 err="1">
                    <a:solidFill>
                      <a:srgbClr val="92D050"/>
                    </a:solidFill>
                  </a:rPr>
                  <a:t>Bad</a:t>
                </a:r>
                <a:endParaRPr lang="it-IT" sz="3600" dirty="0">
                  <a:solidFill>
                    <a:srgbClr val="92D050"/>
                  </a:solidFill>
                </a:endParaRPr>
              </a:p>
            </p:txBody>
          </p:sp>
        </p:grpSp>
        <p:pic>
          <p:nvPicPr>
            <p:cNvPr id="9" name="Picture 2" descr="Pepsi-Cola - Wikipedia">
              <a:extLst>
                <a:ext uri="{FF2B5EF4-FFF2-40B4-BE49-F238E27FC236}">
                  <a16:creationId xmlns:a16="http://schemas.microsoft.com/office/drawing/2014/main" id="{D236794F-6704-8257-1AB9-B5D84695A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033" y="2707825"/>
              <a:ext cx="1651233" cy="1651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715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91B93510-1F5D-79C0-AA2E-345854D44976}"/>
              </a:ext>
            </a:extLst>
          </p:cNvPr>
          <p:cNvGrpSpPr/>
          <p:nvPr/>
        </p:nvGrpSpPr>
        <p:grpSpPr>
          <a:xfrm>
            <a:off x="619125" y="2992994"/>
            <a:ext cx="9972675" cy="401597"/>
            <a:chOff x="619125" y="2992994"/>
            <a:chExt cx="9972675" cy="401597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8E62403C-3A4D-5795-B9CC-093252189A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3209925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F5171DF5-572A-5B10-E402-AA9F48FE0F5F}"/>
                </a:ext>
              </a:extLst>
            </p:cNvPr>
            <p:cNvSpPr txBox="1"/>
            <p:nvPr/>
          </p:nvSpPr>
          <p:spPr>
            <a:xfrm>
              <a:off x="619125" y="3025259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 niente </a:t>
              </a:r>
              <a:r>
                <a:rPr lang="en-US" dirty="0" err="1"/>
                <a:t>d’accordo</a:t>
              </a:r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9746A1C-D417-ADC9-87C5-E1982D988C51}"/>
                </a:ext>
              </a:extLst>
            </p:cNvPr>
            <p:cNvSpPr txBox="1"/>
            <p:nvPr/>
          </p:nvSpPr>
          <p:spPr>
            <a:xfrm>
              <a:off x="7200900" y="2992994"/>
              <a:ext cx="3390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Completamente</a:t>
              </a:r>
              <a:r>
                <a:rPr lang="en-US" dirty="0"/>
                <a:t> </a:t>
              </a:r>
              <a:r>
                <a:rPr lang="en-US" dirty="0" err="1"/>
                <a:t>d’accordo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95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F0540D36-9E59-64DC-FCF7-7DD45EAB0813}"/>
              </a:ext>
            </a:extLst>
          </p:cNvPr>
          <p:cNvGrpSpPr/>
          <p:nvPr/>
        </p:nvGrpSpPr>
        <p:grpSpPr>
          <a:xfrm>
            <a:off x="353306" y="1664830"/>
            <a:ext cx="10643786" cy="3031458"/>
            <a:chOff x="353306" y="1664830"/>
            <a:chExt cx="10643786" cy="303145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2D067FE2-45FB-644D-97FA-20F79B2AC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306" y="1664830"/>
              <a:ext cx="10643786" cy="3031458"/>
            </a:xfrm>
            <a:prstGeom prst="rect">
              <a:avLst/>
            </a:prstGeom>
          </p:spPr>
        </p:pic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7B676A84-AA11-0F93-D96D-AEC2C02D903D}"/>
                </a:ext>
              </a:extLst>
            </p:cNvPr>
            <p:cNvCxnSpPr/>
            <p:nvPr/>
          </p:nvCxnSpPr>
          <p:spPr>
            <a:xfrm>
              <a:off x="7838983" y="2929631"/>
              <a:ext cx="710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A4EE0610-0878-1B4C-539C-4AB44B17DAAF}"/>
                </a:ext>
              </a:extLst>
            </p:cNvPr>
            <p:cNvCxnSpPr/>
            <p:nvPr/>
          </p:nvCxnSpPr>
          <p:spPr>
            <a:xfrm>
              <a:off x="6455547" y="3215197"/>
              <a:ext cx="710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5759565-29A8-605F-39E5-3E674A797F5E}"/>
                </a:ext>
              </a:extLst>
            </p:cNvPr>
            <p:cNvSpPr txBox="1"/>
            <p:nvPr/>
          </p:nvSpPr>
          <p:spPr>
            <a:xfrm>
              <a:off x="8655728" y="2744965"/>
              <a:ext cx="2110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Caption della tabella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A22955B-0236-A70B-E87D-6E7598E316FC}"/>
                </a:ext>
              </a:extLst>
            </p:cNvPr>
            <p:cNvSpPr txBox="1"/>
            <p:nvPr/>
          </p:nvSpPr>
          <p:spPr>
            <a:xfrm>
              <a:off x="7272292" y="2995893"/>
              <a:ext cx="2214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Etichetta della tabella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0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36089640-4C85-65DD-123D-1FB04892367A}"/>
              </a:ext>
            </a:extLst>
          </p:cNvPr>
          <p:cNvGrpSpPr/>
          <p:nvPr/>
        </p:nvGrpSpPr>
        <p:grpSpPr>
          <a:xfrm>
            <a:off x="2183906" y="418680"/>
            <a:ext cx="7791852" cy="6020640"/>
            <a:chOff x="2183906" y="418680"/>
            <a:chExt cx="7791852" cy="602064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6206AE01-780E-6D79-D3FB-39CB3487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0705" y="418680"/>
              <a:ext cx="7630590" cy="6020640"/>
            </a:xfrm>
            <a:prstGeom prst="rect">
              <a:avLst/>
            </a:prstGeom>
          </p:spPr>
        </p:pic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609EF83-871B-FF42-3010-56FBAB4D08F4}"/>
                </a:ext>
              </a:extLst>
            </p:cNvPr>
            <p:cNvSpPr/>
            <p:nvPr/>
          </p:nvSpPr>
          <p:spPr>
            <a:xfrm>
              <a:off x="2183906" y="1695634"/>
              <a:ext cx="2610036" cy="11540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EFDA1D95-181D-807A-843B-7B5ED2B60D2A}"/>
                </a:ext>
              </a:extLst>
            </p:cNvPr>
            <p:cNvCxnSpPr/>
            <p:nvPr/>
          </p:nvCxnSpPr>
          <p:spPr>
            <a:xfrm>
              <a:off x="4793942" y="2317072"/>
              <a:ext cx="807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2B6365A-CE45-F048-3B8D-D086734F0FBA}"/>
                </a:ext>
              </a:extLst>
            </p:cNvPr>
            <p:cNvSpPr txBox="1"/>
            <p:nvPr/>
          </p:nvSpPr>
          <p:spPr>
            <a:xfrm>
              <a:off x="5805997" y="2088016"/>
              <a:ext cx="2800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Aspetto della presentazione</a:t>
              </a:r>
            </a:p>
          </p:txBody>
        </p:sp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280588A2-3E3E-BA27-D4CF-D60376D0246F}"/>
                </a:ext>
              </a:extLst>
            </p:cNvPr>
            <p:cNvSpPr/>
            <p:nvPr/>
          </p:nvSpPr>
          <p:spPr>
            <a:xfrm>
              <a:off x="8416032" y="2601156"/>
              <a:ext cx="190476" cy="37374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D0B4094-FD3E-6AAE-61C7-C89D707D7E18}"/>
                </a:ext>
              </a:extLst>
            </p:cNvPr>
            <p:cNvSpPr txBox="1"/>
            <p:nvPr/>
          </p:nvSpPr>
          <p:spPr>
            <a:xfrm>
              <a:off x="8710475" y="4285239"/>
              <a:ext cx="1265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Pacchetti e </a:t>
              </a:r>
            </a:p>
            <a:p>
              <a:r>
                <a:rPr lang="it-IT" dirty="0"/>
                <a:t>opzioni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5E42A022-EE76-A8F6-A027-9B9C0FF4D6BB}"/>
              </a:ext>
            </a:extLst>
          </p:cNvPr>
          <p:cNvGrpSpPr/>
          <p:nvPr/>
        </p:nvGrpSpPr>
        <p:grpSpPr>
          <a:xfrm>
            <a:off x="1597981" y="1676155"/>
            <a:ext cx="8495930" cy="3943410"/>
            <a:chOff x="1597981" y="1676155"/>
            <a:chExt cx="8495930" cy="394341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08EA325-510E-6B31-FFEF-9BDDC2DF9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547" y="1676155"/>
              <a:ext cx="7744906" cy="3505689"/>
            </a:xfrm>
            <a:prstGeom prst="rect">
              <a:avLst/>
            </a:prstGeom>
          </p:spPr>
        </p:pic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9DAD098-390F-504C-E1DB-5AF697CDBCE2}"/>
                </a:ext>
              </a:extLst>
            </p:cNvPr>
            <p:cNvSpPr/>
            <p:nvPr/>
          </p:nvSpPr>
          <p:spPr>
            <a:xfrm>
              <a:off x="1597981" y="3169329"/>
              <a:ext cx="8495930" cy="24502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1022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653986A4-968F-4B03-2DAC-08CC2F69AF55}"/>
              </a:ext>
            </a:extLst>
          </p:cNvPr>
          <p:cNvGrpSpPr/>
          <p:nvPr/>
        </p:nvGrpSpPr>
        <p:grpSpPr>
          <a:xfrm>
            <a:off x="1129869" y="1790494"/>
            <a:ext cx="9932262" cy="2526848"/>
            <a:chOff x="1129869" y="1790494"/>
            <a:chExt cx="9932262" cy="252684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42D4C342-D88C-DB92-9783-991A2C95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869" y="1790494"/>
              <a:ext cx="9932262" cy="2526848"/>
            </a:xfrm>
            <a:prstGeom prst="rect">
              <a:avLst/>
            </a:prstGeom>
          </p:spPr>
        </p:pic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0D84A247-63AA-0906-8176-BCD7AD3721EB}"/>
                </a:ext>
              </a:extLst>
            </p:cNvPr>
            <p:cNvCxnSpPr/>
            <p:nvPr/>
          </p:nvCxnSpPr>
          <p:spPr>
            <a:xfrm>
              <a:off x="3266983" y="3053918"/>
              <a:ext cx="1571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EFFD8ED-526E-EA18-1A05-A25C8A00DE04}"/>
                </a:ext>
              </a:extLst>
            </p:cNvPr>
            <p:cNvSpPr txBox="1"/>
            <p:nvPr/>
          </p:nvSpPr>
          <p:spPr>
            <a:xfrm>
              <a:off x="5086905" y="2869252"/>
              <a:ext cx="5299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Etichetta che permette di richiamare la figura nel testo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0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EF9B9509-4CDB-7B93-B84F-65BBE16056E5}"/>
              </a:ext>
            </a:extLst>
          </p:cNvPr>
          <p:cNvGrpSpPr/>
          <p:nvPr/>
        </p:nvGrpSpPr>
        <p:grpSpPr>
          <a:xfrm>
            <a:off x="1366190" y="1258036"/>
            <a:ext cx="10087752" cy="3747295"/>
            <a:chOff x="1366190" y="1258036"/>
            <a:chExt cx="10087752" cy="3747295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9C3970E4-9324-9150-5EB4-0F95085F8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6190" y="1258036"/>
              <a:ext cx="9269119" cy="16385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F2CA2A53-33E1-41F4-4D34-AFFFC1E6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8532" y="2719011"/>
              <a:ext cx="9305410" cy="2286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098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2B4B474A-F164-8456-8822-E4456A313305}"/>
              </a:ext>
            </a:extLst>
          </p:cNvPr>
          <p:cNvGrpSpPr/>
          <p:nvPr/>
        </p:nvGrpSpPr>
        <p:grpSpPr>
          <a:xfrm>
            <a:off x="3109495" y="1640443"/>
            <a:ext cx="5973009" cy="2836453"/>
            <a:chOff x="3109495" y="1640443"/>
            <a:chExt cx="5973009" cy="283645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D5DDF53-184B-EF4B-56E3-BF9CF7845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495" y="2381104"/>
              <a:ext cx="5973009" cy="2095792"/>
            </a:xfrm>
            <a:prstGeom prst="rect">
              <a:avLst/>
            </a:prstGeom>
          </p:spPr>
        </p:pic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18B3351F-1234-32B4-F3B5-92B46F914C16}"/>
                </a:ext>
              </a:extLst>
            </p:cNvPr>
            <p:cNvCxnSpPr/>
            <p:nvPr/>
          </p:nvCxnSpPr>
          <p:spPr>
            <a:xfrm flipV="1">
              <a:off x="3905250" y="2009775"/>
              <a:ext cx="180975" cy="371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3C45335-9DFB-288E-3159-F0C42E6B95FE}"/>
                </a:ext>
              </a:extLst>
            </p:cNvPr>
            <p:cNvSpPr txBox="1"/>
            <p:nvPr/>
          </p:nvSpPr>
          <p:spPr>
            <a:xfrm>
              <a:off x="3784384" y="1640443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Name 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88B4CF20-FB54-7DCF-357A-AE3058BD62C0}"/>
                </a:ext>
              </a:extLst>
            </p:cNvPr>
            <p:cNvCxnSpPr/>
            <p:nvPr/>
          </p:nvCxnSpPr>
          <p:spPr>
            <a:xfrm flipV="1">
              <a:off x="5672831" y="2121763"/>
              <a:ext cx="0" cy="435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9CA90CC-D3CD-96F0-6DFC-8CC06F6FCD9B}"/>
                </a:ext>
              </a:extLst>
            </p:cNvPr>
            <p:cNvSpPr txBox="1"/>
            <p:nvPr/>
          </p:nvSpPr>
          <p:spPr>
            <a:xfrm>
              <a:off x="5274324" y="1752431"/>
              <a:ext cx="161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What</a:t>
              </a:r>
              <a:r>
                <a:rPr lang="it-IT" dirty="0"/>
                <a:t> users </a:t>
              </a:r>
              <a:r>
                <a:rPr lang="it-IT" dirty="0" err="1"/>
                <a:t>see</a:t>
              </a:r>
              <a:endParaRPr lang="it-IT" dirty="0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5D540603-79F1-19AA-023B-ED013C3E13F9}"/>
                </a:ext>
              </a:extLst>
            </p:cNvPr>
            <p:cNvCxnSpPr/>
            <p:nvPr/>
          </p:nvCxnSpPr>
          <p:spPr>
            <a:xfrm flipV="1">
              <a:off x="7155402" y="2272683"/>
              <a:ext cx="310718" cy="50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88DF940-5D8B-CDC8-508B-40FF523FE63C}"/>
                </a:ext>
              </a:extLst>
            </p:cNvPr>
            <p:cNvSpPr txBox="1"/>
            <p:nvPr/>
          </p:nvSpPr>
          <p:spPr>
            <a:xfrm>
              <a:off x="7051337" y="1882102"/>
              <a:ext cx="1641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How </a:t>
              </a:r>
              <a:r>
                <a:rPr lang="it-IT" dirty="0" err="1"/>
                <a:t>they</a:t>
              </a:r>
              <a:r>
                <a:rPr lang="it-IT" dirty="0"/>
                <a:t> </a:t>
              </a:r>
              <a:r>
                <a:rPr lang="it-IT" dirty="0" err="1"/>
                <a:t>see</a:t>
              </a:r>
              <a:r>
                <a:rPr lang="it-IT" dirty="0"/>
                <a:t> </a:t>
              </a:r>
              <a:r>
                <a:rPr lang="it-IT" dirty="0" err="1"/>
                <a:t>it</a:t>
              </a:r>
              <a:endParaRPr lang="it-IT" dirty="0"/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926B8974-377B-5751-CC1F-857B0C352844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56" y="3195961"/>
              <a:ext cx="658302" cy="26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0DEC97A-560C-935F-4DAD-EEBF117F389C}"/>
                </a:ext>
              </a:extLst>
            </p:cNvPr>
            <p:cNvSpPr txBox="1"/>
            <p:nvPr/>
          </p:nvSpPr>
          <p:spPr>
            <a:xfrm>
              <a:off x="6221963" y="3038052"/>
              <a:ext cx="819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Where</a:t>
              </a:r>
              <a:endParaRPr lang="it-IT" dirty="0"/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DECE5301-10A7-6F3F-CA49-7BA794A62D23}"/>
                </a:ext>
              </a:extLst>
            </p:cNvPr>
            <p:cNvCxnSpPr/>
            <p:nvPr/>
          </p:nvCxnSpPr>
          <p:spPr>
            <a:xfrm>
              <a:off x="4962617" y="3429000"/>
              <a:ext cx="1349406" cy="25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2E76B02-259D-20F0-1E03-AA2EFE591A6A}"/>
                </a:ext>
              </a:extLst>
            </p:cNvPr>
            <p:cNvSpPr txBox="1"/>
            <p:nvPr/>
          </p:nvSpPr>
          <p:spPr>
            <a:xfrm>
              <a:off x="6359154" y="3482059"/>
              <a:ext cx="951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How big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21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698203C-F803-BFA4-A1B6-3D60573DEBB7}"/>
              </a:ext>
            </a:extLst>
          </p:cNvPr>
          <p:cNvGrpSpPr/>
          <p:nvPr/>
        </p:nvGrpSpPr>
        <p:grpSpPr>
          <a:xfrm>
            <a:off x="2050417" y="1169209"/>
            <a:ext cx="8248030" cy="4519582"/>
            <a:chOff x="2050417" y="1169209"/>
            <a:chExt cx="8248030" cy="4519582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8D2FAE6E-4AF4-EF77-7D83-F2717737B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0417" y="1169209"/>
              <a:ext cx="8248030" cy="4349708"/>
            </a:xfrm>
            <a:prstGeom prst="rect">
              <a:avLst/>
            </a:prstGeom>
          </p:spPr>
        </p:pic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520FF103-15B6-E276-5417-90669D60F4D7}"/>
                </a:ext>
              </a:extLst>
            </p:cNvPr>
            <p:cNvCxnSpPr/>
            <p:nvPr/>
          </p:nvCxnSpPr>
          <p:spPr>
            <a:xfrm>
              <a:off x="4847208" y="3071674"/>
              <a:ext cx="68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D5344C61-641A-BF10-38B9-40809A9B1941}"/>
                </a:ext>
              </a:extLst>
            </p:cNvPr>
            <p:cNvCxnSpPr/>
            <p:nvPr/>
          </p:nvCxnSpPr>
          <p:spPr>
            <a:xfrm>
              <a:off x="4163628" y="3268462"/>
              <a:ext cx="68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E49A0503-0589-8CA1-0442-1992E212B157}"/>
                </a:ext>
              </a:extLst>
            </p:cNvPr>
            <p:cNvCxnSpPr/>
            <p:nvPr/>
          </p:nvCxnSpPr>
          <p:spPr>
            <a:xfrm>
              <a:off x="4262762" y="4530570"/>
              <a:ext cx="68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E6013072-B888-4788-25B8-5F5693098B33}"/>
                </a:ext>
              </a:extLst>
            </p:cNvPr>
            <p:cNvCxnSpPr/>
            <p:nvPr/>
          </p:nvCxnSpPr>
          <p:spPr>
            <a:xfrm>
              <a:off x="3846992" y="4699247"/>
              <a:ext cx="68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44C189BB-26E9-636A-E806-7FE7F466AA3F}"/>
                </a:ext>
              </a:extLst>
            </p:cNvPr>
            <p:cNvCxnSpPr>
              <a:cxnSpLocks/>
            </p:cNvCxnSpPr>
            <p:nvPr/>
          </p:nvCxnSpPr>
          <p:spPr>
            <a:xfrm>
              <a:off x="5017364" y="4876800"/>
              <a:ext cx="513424" cy="367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DCAC99CD-E163-0C1F-654A-74017A0108D2}"/>
                </a:ext>
              </a:extLst>
            </p:cNvPr>
            <p:cNvCxnSpPr>
              <a:cxnSpLocks/>
            </p:cNvCxnSpPr>
            <p:nvPr/>
          </p:nvCxnSpPr>
          <p:spPr>
            <a:xfrm>
              <a:off x="4162149" y="5064710"/>
              <a:ext cx="495198" cy="35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4AB6EC1D-45CB-19F8-7A8C-AF52393BB610}"/>
                </a:ext>
              </a:extLst>
            </p:cNvPr>
            <p:cNvSpPr txBox="1"/>
            <p:nvPr/>
          </p:nvSpPr>
          <p:spPr>
            <a:xfrm>
              <a:off x="5621045" y="2777443"/>
              <a:ext cx="2590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Caption prima sottofigura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8153819-A061-6696-6498-E006BA54BBFE}"/>
                </a:ext>
              </a:extLst>
            </p:cNvPr>
            <p:cNvSpPr txBox="1"/>
            <p:nvPr/>
          </p:nvSpPr>
          <p:spPr>
            <a:xfrm>
              <a:off x="4926849" y="3044512"/>
              <a:ext cx="2360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Label prima sottofigura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A35F60B-DD9F-4A8E-762C-782A91A68510}"/>
                </a:ext>
              </a:extLst>
            </p:cNvPr>
            <p:cNvSpPr txBox="1"/>
            <p:nvPr/>
          </p:nvSpPr>
          <p:spPr>
            <a:xfrm>
              <a:off x="5351543" y="4242248"/>
              <a:ext cx="270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Caption second sottofigura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E568301-6BC0-41B7-E8C0-5914708DE9D1}"/>
                </a:ext>
              </a:extLst>
            </p:cNvPr>
            <p:cNvSpPr txBox="1"/>
            <p:nvPr/>
          </p:nvSpPr>
          <p:spPr>
            <a:xfrm>
              <a:off x="4926849" y="4530570"/>
              <a:ext cx="2588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Label seconda sottofigura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CA1E57E-1846-FCDA-A0A3-56824568BF45}"/>
                </a:ext>
              </a:extLst>
            </p:cNvPr>
            <p:cNvSpPr txBox="1"/>
            <p:nvPr/>
          </p:nvSpPr>
          <p:spPr>
            <a:xfrm>
              <a:off x="5541404" y="5025651"/>
              <a:ext cx="201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Caption della figura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18B4DF59-43AF-2D9A-512E-FAB626B8C78E}"/>
                </a:ext>
              </a:extLst>
            </p:cNvPr>
            <p:cNvSpPr txBox="1"/>
            <p:nvPr/>
          </p:nvSpPr>
          <p:spPr>
            <a:xfrm>
              <a:off x="4667963" y="5319459"/>
              <a:ext cx="1782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Label della figura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0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E8BFA275-3006-91B2-7E11-94667E6B6A90}"/>
              </a:ext>
            </a:extLst>
          </p:cNvPr>
          <p:cNvGrpSpPr/>
          <p:nvPr/>
        </p:nvGrpSpPr>
        <p:grpSpPr>
          <a:xfrm>
            <a:off x="3557233" y="1501629"/>
            <a:ext cx="6308220" cy="3196206"/>
            <a:chOff x="3557233" y="1501629"/>
            <a:chExt cx="6139489" cy="3103872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142F910-3EBE-3681-0147-C8094DE3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7233" y="2252498"/>
              <a:ext cx="5077534" cy="2353003"/>
            </a:xfrm>
            <a:prstGeom prst="rect">
              <a:avLst/>
            </a:prstGeom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50DB216F-164F-3FFF-3ADD-4C694CAC1C8A}"/>
                </a:ext>
              </a:extLst>
            </p:cNvPr>
            <p:cNvCxnSpPr/>
            <p:nvPr/>
          </p:nvCxnSpPr>
          <p:spPr>
            <a:xfrm flipV="1">
              <a:off x="5144655" y="1810327"/>
              <a:ext cx="0" cy="415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EBF44892-A089-699B-5D50-893EB48C93E9}"/>
                </a:ext>
              </a:extLst>
            </p:cNvPr>
            <p:cNvSpPr/>
            <p:nvPr/>
          </p:nvSpPr>
          <p:spPr>
            <a:xfrm>
              <a:off x="4857226" y="2449584"/>
              <a:ext cx="3710429" cy="4613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E9C35F8-2822-7C2C-31D6-5E084A53B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440" y="2018145"/>
              <a:ext cx="334906" cy="43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9F64931D-4A9E-BE1F-B791-D696B1A0A390}"/>
                </a:ext>
              </a:extLst>
            </p:cNvPr>
            <p:cNvSpPr/>
            <p:nvPr/>
          </p:nvSpPr>
          <p:spPr>
            <a:xfrm>
              <a:off x="3733101" y="2910978"/>
              <a:ext cx="4834554" cy="8976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B3F6B370-5C7E-39D9-9E23-75EB3138B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67655" y="3359789"/>
              <a:ext cx="449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0FB17F2F-5046-A54F-1602-A6936AC7E0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6815" y="3940028"/>
              <a:ext cx="449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7D44A1A9-3B25-2B84-26A3-7FC67B48CA77}"/>
                </a:ext>
              </a:extLst>
            </p:cNvPr>
            <p:cNvCxnSpPr>
              <a:cxnSpLocks/>
            </p:cNvCxnSpPr>
            <p:nvPr/>
          </p:nvCxnSpPr>
          <p:spPr>
            <a:xfrm>
              <a:off x="6338980" y="4226651"/>
              <a:ext cx="373460" cy="110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E56AB571-C557-66D8-378E-4147C5CA881F}"/>
                </a:ext>
              </a:extLst>
            </p:cNvPr>
            <p:cNvSpPr/>
            <p:nvPr/>
          </p:nvSpPr>
          <p:spPr>
            <a:xfrm>
              <a:off x="4857226" y="1501629"/>
              <a:ext cx="1006679" cy="282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715980B-FDAC-CA2A-4CD9-D0C7F252803E}"/>
                </a:ext>
              </a:extLst>
            </p:cNvPr>
            <p:cNvSpPr txBox="1"/>
            <p:nvPr/>
          </p:nvSpPr>
          <p:spPr>
            <a:xfrm>
              <a:off x="5008228" y="150162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Name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7CF7A4C-48E3-1DB5-9EFC-11EDB4DA66C9}"/>
                </a:ext>
              </a:extLst>
            </p:cNvPr>
            <p:cNvSpPr txBox="1"/>
            <p:nvPr/>
          </p:nvSpPr>
          <p:spPr>
            <a:xfrm>
              <a:off x="6829237" y="1711273"/>
              <a:ext cx="207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Left and </a:t>
              </a:r>
              <a:r>
                <a:rPr lang="it-IT" dirty="0" err="1"/>
                <a:t>right</a:t>
              </a:r>
              <a:r>
                <a:rPr lang="it-IT" dirty="0"/>
                <a:t> labels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17BA671-BAC6-6CC2-9493-418AF8BE978A}"/>
                </a:ext>
              </a:extLst>
            </p:cNvPr>
            <p:cNvSpPr txBox="1"/>
            <p:nvPr/>
          </p:nvSpPr>
          <p:spPr>
            <a:xfrm>
              <a:off x="9017571" y="3175123"/>
              <a:ext cx="679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Trials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BBE391A3-6777-F24B-B380-4702A48B2C27}"/>
                </a:ext>
              </a:extLst>
            </p:cNvPr>
            <p:cNvSpPr txBox="1"/>
            <p:nvPr/>
          </p:nvSpPr>
          <p:spPr>
            <a:xfrm>
              <a:off x="7730991" y="3755363"/>
              <a:ext cx="903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479A7AFB-B27D-ED2F-20DB-02C146A3F505}"/>
                </a:ext>
              </a:extLst>
            </p:cNvPr>
            <p:cNvSpPr txBox="1"/>
            <p:nvPr/>
          </p:nvSpPr>
          <p:spPr>
            <a:xfrm>
              <a:off x="6723323" y="4174383"/>
              <a:ext cx="2770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Correct</a:t>
              </a:r>
              <a:r>
                <a:rPr lang="it-IT" dirty="0"/>
                <a:t> </a:t>
              </a:r>
              <a:r>
                <a:rPr lang="it-IT" dirty="0" err="1"/>
                <a:t>response</a:t>
              </a:r>
              <a:r>
                <a:rPr lang="it-IT" dirty="0"/>
                <a:t> </a:t>
              </a:r>
              <a:r>
                <a:rPr lang="it-IT" dirty="0" err="1"/>
                <a:t>needed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63616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8975E-823F-D351-FF13-C65E09F8D62E}"/>
              </a:ext>
            </a:extLst>
          </p:cNvPr>
          <p:cNvSpPr/>
          <p:nvPr/>
        </p:nvSpPr>
        <p:spPr>
          <a:xfrm>
            <a:off x="568171" y="144817"/>
            <a:ext cx="4731798" cy="2838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7A940B-7767-F051-0947-AF17F539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67649" cy="806727"/>
          </a:xfrm>
        </p:spPr>
        <p:txBody>
          <a:bodyPr>
            <a:normAutofit/>
          </a:bodyPr>
          <a:lstStyle/>
          <a:p>
            <a:r>
              <a:rPr lang="it-IT" sz="2400" b="1" dirty="0" err="1"/>
              <a:t>Fruit</a:t>
            </a:r>
            <a:endParaRPr lang="it-IT" sz="2400" b="1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34EB7D9-A68C-EF6C-101C-964E8ED4763C}"/>
              </a:ext>
            </a:extLst>
          </p:cNvPr>
          <p:cNvSpPr txBox="1">
            <a:spLocks/>
          </p:cNvSpPr>
          <p:nvPr/>
        </p:nvSpPr>
        <p:spPr>
          <a:xfrm>
            <a:off x="4177685" y="433988"/>
            <a:ext cx="1042386" cy="66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/>
              <a:t>Good</a:t>
            </a:r>
          </a:p>
        </p:txBody>
      </p:sp>
      <p:pic>
        <p:nvPicPr>
          <p:cNvPr id="1026" name="Picture 2" descr="Coccinellidae - Wikipedia">
            <a:extLst>
              <a:ext uri="{FF2B5EF4-FFF2-40B4-BE49-F238E27FC236}">
                <a16:creationId xmlns:a16="http://schemas.microsoft.com/office/drawing/2014/main" id="{AC0F1E1D-3CB9-38E1-2CBE-037069285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50" y="1102987"/>
            <a:ext cx="1940325" cy="129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875693D4-CF49-6158-85A6-4C0D1BFC9CE2}"/>
              </a:ext>
            </a:extLst>
          </p:cNvPr>
          <p:cNvGrpSpPr/>
          <p:nvPr/>
        </p:nvGrpSpPr>
        <p:grpSpPr>
          <a:xfrm>
            <a:off x="6096000" y="152582"/>
            <a:ext cx="4731798" cy="2838080"/>
            <a:chOff x="6096000" y="152582"/>
            <a:chExt cx="4731798" cy="283808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3694640-B077-A2DE-20CD-77E2B5FE18D5}"/>
                </a:ext>
              </a:extLst>
            </p:cNvPr>
            <p:cNvSpPr/>
            <p:nvPr/>
          </p:nvSpPr>
          <p:spPr>
            <a:xfrm>
              <a:off x="6096000" y="152582"/>
              <a:ext cx="4731798" cy="2838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Titolo 1">
              <a:extLst>
                <a:ext uri="{FF2B5EF4-FFF2-40B4-BE49-F238E27FC236}">
                  <a16:creationId xmlns:a16="http://schemas.microsoft.com/office/drawing/2014/main" id="{DAE877CC-9A9C-5189-54C6-5984B4E87645}"/>
                </a:ext>
              </a:extLst>
            </p:cNvPr>
            <p:cNvSpPr txBox="1">
              <a:spLocks/>
            </p:cNvSpPr>
            <p:nvPr/>
          </p:nvSpPr>
          <p:spPr>
            <a:xfrm>
              <a:off x="6366029" y="365125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2400" b="1"/>
                <a:t>Fruit</a:t>
              </a:r>
              <a:endParaRPr lang="it-IT" sz="2400" b="1" dirty="0"/>
            </a:p>
          </p:txBody>
        </p:sp>
        <p:sp>
          <p:nvSpPr>
            <p:cNvPr id="12" name="Titolo 1">
              <a:extLst>
                <a:ext uri="{FF2B5EF4-FFF2-40B4-BE49-F238E27FC236}">
                  <a16:creationId xmlns:a16="http://schemas.microsoft.com/office/drawing/2014/main" id="{B3A40B7D-B169-0603-2404-FB23768EE6FE}"/>
                </a:ext>
              </a:extLst>
            </p:cNvPr>
            <p:cNvSpPr txBox="1">
              <a:spLocks/>
            </p:cNvSpPr>
            <p:nvPr/>
          </p:nvSpPr>
          <p:spPr>
            <a:xfrm>
              <a:off x="9705514" y="433988"/>
              <a:ext cx="1042386" cy="6689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2400" b="1" dirty="0"/>
                <a:t>Good</a:t>
              </a:r>
            </a:p>
          </p:txBody>
        </p:sp>
        <p:pic>
          <p:nvPicPr>
            <p:cNvPr id="1028" name="Picture 4" descr="175,974 Apple Cut Out Stock Photos, Pictures &amp; Royalty-Free Images - iStock">
              <a:extLst>
                <a:ext uri="{FF2B5EF4-FFF2-40B4-BE49-F238E27FC236}">
                  <a16:creationId xmlns:a16="http://schemas.microsoft.com/office/drawing/2014/main" id="{9CE475B4-8B26-CF14-D3F4-5DDD93631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198" y="824752"/>
              <a:ext cx="1642001" cy="164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816DFF4-B7B3-F248-9732-9F5060CC53AD}"/>
              </a:ext>
            </a:extLst>
          </p:cNvPr>
          <p:cNvGrpSpPr/>
          <p:nvPr/>
        </p:nvGrpSpPr>
        <p:grpSpPr>
          <a:xfrm>
            <a:off x="636511" y="3374097"/>
            <a:ext cx="4731798" cy="2838080"/>
            <a:chOff x="636511" y="3374097"/>
            <a:chExt cx="4731798" cy="283808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908A853-EA3B-63FA-C5B7-0F92325AC62A}"/>
                </a:ext>
              </a:extLst>
            </p:cNvPr>
            <p:cNvSpPr/>
            <p:nvPr/>
          </p:nvSpPr>
          <p:spPr>
            <a:xfrm>
              <a:off x="636511" y="3374097"/>
              <a:ext cx="4731798" cy="2838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" name="Titolo 1">
              <a:extLst>
                <a:ext uri="{FF2B5EF4-FFF2-40B4-BE49-F238E27FC236}">
                  <a16:creationId xmlns:a16="http://schemas.microsoft.com/office/drawing/2014/main" id="{66E2CE5B-C9CE-E8E1-9DB3-3D4C18D264E3}"/>
                </a:ext>
              </a:extLst>
            </p:cNvPr>
            <p:cNvSpPr txBox="1">
              <a:spLocks/>
            </p:cNvSpPr>
            <p:nvPr/>
          </p:nvSpPr>
          <p:spPr>
            <a:xfrm>
              <a:off x="3800660" y="3374097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400" b="1" dirty="0"/>
                <a:t>Dogs</a:t>
              </a:r>
            </a:p>
            <a:p>
              <a:pPr algn="ctr"/>
              <a:r>
                <a:rPr lang="it-IT" sz="2400" b="1" dirty="0">
                  <a:solidFill>
                    <a:srgbClr val="00B050"/>
                  </a:solidFill>
                </a:rPr>
                <a:t>Good</a:t>
              </a:r>
            </a:p>
            <a:p>
              <a:pPr algn="ctr"/>
              <a:r>
                <a:rPr lang="it-IT" sz="1400" b="1" dirty="0"/>
                <a:t>Key: P</a:t>
              </a:r>
            </a:p>
          </p:txBody>
        </p:sp>
        <p:sp>
          <p:nvSpPr>
            <p:cNvPr id="22" name="Titolo 1">
              <a:extLst>
                <a:ext uri="{FF2B5EF4-FFF2-40B4-BE49-F238E27FC236}">
                  <a16:creationId xmlns:a16="http://schemas.microsoft.com/office/drawing/2014/main" id="{2AA750A5-7AA2-97D9-78C7-AD5E200DC256}"/>
                </a:ext>
              </a:extLst>
            </p:cNvPr>
            <p:cNvSpPr txBox="1">
              <a:spLocks/>
            </p:cNvSpPr>
            <p:nvPr/>
          </p:nvSpPr>
          <p:spPr>
            <a:xfrm>
              <a:off x="3652422" y="5310187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400" b="1" dirty="0"/>
                <a:t>Cats</a:t>
              </a:r>
            </a:p>
            <a:p>
              <a:pPr algn="ctr"/>
              <a:r>
                <a:rPr lang="it-IT" sz="2400" b="1" dirty="0">
                  <a:solidFill>
                    <a:srgbClr val="00B050"/>
                  </a:solidFill>
                </a:rPr>
                <a:t>Good</a:t>
              </a:r>
            </a:p>
            <a:p>
              <a:pPr algn="ctr"/>
              <a:r>
                <a:rPr lang="it-IT" sz="1200" b="1" dirty="0"/>
                <a:t>Key: M</a:t>
              </a:r>
            </a:p>
          </p:txBody>
        </p:sp>
        <p:sp>
          <p:nvSpPr>
            <p:cNvPr id="23" name="Titolo 1">
              <a:extLst>
                <a:ext uri="{FF2B5EF4-FFF2-40B4-BE49-F238E27FC236}">
                  <a16:creationId xmlns:a16="http://schemas.microsoft.com/office/drawing/2014/main" id="{516C53DD-6AAA-EA06-1FF8-9D9748683C5A}"/>
                </a:ext>
              </a:extLst>
            </p:cNvPr>
            <p:cNvSpPr txBox="1">
              <a:spLocks/>
            </p:cNvSpPr>
            <p:nvPr/>
          </p:nvSpPr>
          <p:spPr>
            <a:xfrm>
              <a:off x="679879" y="3429000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400" b="1" dirty="0"/>
                <a:t>Dogs</a:t>
              </a:r>
            </a:p>
            <a:p>
              <a:pPr algn="ctr"/>
              <a:r>
                <a:rPr lang="it-IT" sz="2400" b="1" dirty="0" err="1">
                  <a:solidFill>
                    <a:srgbClr val="00B050"/>
                  </a:solidFill>
                </a:rPr>
                <a:t>Bad</a:t>
              </a:r>
              <a:endParaRPr lang="it-IT" sz="2400" b="1" dirty="0">
                <a:solidFill>
                  <a:srgbClr val="00B050"/>
                </a:solidFill>
              </a:endParaRPr>
            </a:p>
            <a:p>
              <a:pPr algn="ctr"/>
              <a:r>
                <a:rPr lang="it-IT" sz="1400" b="1" dirty="0"/>
                <a:t>Key: Q</a:t>
              </a:r>
            </a:p>
          </p:txBody>
        </p:sp>
        <p:sp>
          <p:nvSpPr>
            <p:cNvPr id="24" name="Titolo 1">
              <a:extLst>
                <a:ext uri="{FF2B5EF4-FFF2-40B4-BE49-F238E27FC236}">
                  <a16:creationId xmlns:a16="http://schemas.microsoft.com/office/drawing/2014/main" id="{F0862620-433C-791C-F839-08A61F534FB5}"/>
                </a:ext>
              </a:extLst>
            </p:cNvPr>
            <p:cNvSpPr txBox="1">
              <a:spLocks/>
            </p:cNvSpPr>
            <p:nvPr/>
          </p:nvSpPr>
          <p:spPr>
            <a:xfrm>
              <a:off x="707530" y="5310186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400" b="1" dirty="0"/>
                <a:t>Cats</a:t>
              </a:r>
            </a:p>
            <a:p>
              <a:pPr algn="ctr"/>
              <a:r>
                <a:rPr lang="it-IT" sz="2400" b="1" dirty="0" err="1">
                  <a:solidFill>
                    <a:srgbClr val="00B050"/>
                  </a:solidFill>
                </a:rPr>
                <a:t>Bad</a:t>
              </a:r>
              <a:endParaRPr lang="it-IT" sz="2400" b="1" dirty="0">
                <a:solidFill>
                  <a:srgbClr val="00B050"/>
                </a:solidFill>
              </a:endParaRPr>
            </a:p>
            <a:p>
              <a:pPr algn="ctr"/>
              <a:r>
                <a:rPr lang="it-IT" sz="1200" b="1" dirty="0"/>
                <a:t>Key: C</a:t>
              </a:r>
            </a:p>
          </p:txBody>
        </p:sp>
        <p:pic>
          <p:nvPicPr>
            <p:cNvPr id="1034" name="Picture 10" descr="Reader's Digest | 22 Beautiful Black Cat Breeds">
              <a:extLst>
                <a:ext uri="{FF2B5EF4-FFF2-40B4-BE49-F238E27FC236}">
                  <a16:creationId xmlns:a16="http://schemas.microsoft.com/office/drawing/2014/main" id="{392791A7-10BD-179B-F79D-3A540F256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115" y="4340984"/>
              <a:ext cx="1413910" cy="92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itolo 1">
              <a:extLst>
                <a:ext uri="{FF2B5EF4-FFF2-40B4-BE49-F238E27FC236}">
                  <a16:creationId xmlns:a16="http://schemas.microsoft.com/office/drawing/2014/main" id="{E2F7E4E1-33D4-879E-3477-2FAD48D5D5A8}"/>
                </a:ext>
              </a:extLst>
            </p:cNvPr>
            <p:cNvSpPr txBox="1">
              <a:spLocks/>
            </p:cNvSpPr>
            <p:nvPr/>
          </p:nvSpPr>
          <p:spPr>
            <a:xfrm>
              <a:off x="2405849" y="4093651"/>
              <a:ext cx="1135026" cy="208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200" b="1" dirty="0" err="1">
                  <a:solidFill>
                    <a:srgbClr val="00B050"/>
                  </a:solidFill>
                </a:rPr>
                <a:t>Lovely</a:t>
              </a:r>
              <a:endParaRPr lang="it-IT" sz="2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03849F7-9503-7D5C-1041-7D6E78D63E16}"/>
              </a:ext>
            </a:extLst>
          </p:cNvPr>
          <p:cNvGrpSpPr/>
          <p:nvPr/>
        </p:nvGrpSpPr>
        <p:grpSpPr>
          <a:xfrm>
            <a:off x="6085807" y="3374097"/>
            <a:ext cx="4731798" cy="2838080"/>
            <a:chOff x="6085807" y="3374097"/>
            <a:chExt cx="4731798" cy="283808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2FD08F-C78A-B967-A302-61F288C980E0}"/>
                </a:ext>
              </a:extLst>
            </p:cNvPr>
            <p:cNvSpPr/>
            <p:nvPr/>
          </p:nvSpPr>
          <p:spPr>
            <a:xfrm>
              <a:off x="6085807" y="3374097"/>
              <a:ext cx="4731798" cy="2838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2" name="Titolo 1">
              <a:extLst>
                <a:ext uri="{FF2B5EF4-FFF2-40B4-BE49-F238E27FC236}">
                  <a16:creationId xmlns:a16="http://schemas.microsoft.com/office/drawing/2014/main" id="{5A633DB1-F0BB-71B0-12D7-8ADBDEE07FE0}"/>
                </a:ext>
              </a:extLst>
            </p:cNvPr>
            <p:cNvSpPr txBox="1">
              <a:spLocks/>
            </p:cNvSpPr>
            <p:nvPr/>
          </p:nvSpPr>
          <p:spPr>
            <a:xfrm>
              <a:off x="9249956" y="3374097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400" b="1" dirty="0"/>
                <a:t>Dogs</a:t>
              </a:r>
            </a:p>
            <a:p>
              <a:pPr algn="ctr"/>
              <a:r>
                <a:rPr lang="it-IT" sz="2400" b="1" dirty="0">
                  <a:solidFill>
                    <a:srgbClr val="00B050"/>
                  </a:solidFill>
                </a:rPr>
                <a:t>Good</a:t>
              </a:r>
            </a:p>
            <a:p>
              <a:pPr algn="ctr"/>
              <a:r>
                <a:rPr lang="it-IT" sz="1400" b="1" dirty="0"/>
                <a:t>Key: P</a:t>
              </a:r>
            </a:p>
          </p:txBody>
        </p:sp>
        <p:sp>
          <p:nvSpPr>
            <p:cNvPr id="33" name="Titolo 1">
              <a:extLst>
                <a:ext uri="{FF2B5EF4-FFF2-40B4-BE49-F238E27FC236}">
                  <a16:creationId xmlns:a16="http://schemas.microsoft.com/office/drawing/2014/main" id="{586687FD-1DDE-7979-86D2-A5BD1FAEC5DE}"/>
                </a:ext>
              </a:extLst>
            </p:cNvPr>
            <p:cNvSpPr txBox="1">
              <a:spLocks/>
            </p:cNvSpPr>
            <p:nvPr/>
          </p:nvSpPr>
          <p:spPr>
            <a:xfrm>
              <a:off x="9101718" y="5310187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400" b="1" dirty="0"/>
                <a:t>Cats</a:t>
              </a:r>
            </a:p>
            <a:p>
              <a:pPr algn="ctr"/>
              <a:r>
                <a:rPr lang="it-IT" sz="2400" b="1" dirty="0">
                  <a:solidFill>
                    <a:srgbClr val="00B050"/>
                  </a:solidFill>
                </a:rPr>
                <a:t>Good</a:t>
              </a:r>
            </a:p>
            <a:p>
              <a:pPr algn="ctr"/>
              <a:r>
                <a:rPr lang="it-IT" sz="1200" b="1" dirty="0"/>
                <a:t>Key: M</a:t>
              </a:r>
            </a:p>
          </p:txBody>
        </p:sp>
        <p:sp>
          <p:nvSpPr>
            <p:cNvPr id="34" name="Titolo 1">
              <a:extLst>
                <a:ext uri="{FF2B5EF4-FFF2-40B4-BE49-F238E27FC236}">
                  <a16:creationId xmlns:a16="http://schemas.microsoft.com/office/drawing/2014/main" id="{0EE35A76-B855-7ED6-3E3F-89AFDE256357}"/>
                </a:ext>
              </a:extLst>
            </p:cNvPr>
            <p:cNvSpPr txBox="1">
              <a:spLocks/>
            </p:cNvSpPr>
            <p:nvPr/>
          </p:nvSpPr>
          <p:spPr>
            <a:xfrm>
              <a:off x="6129175" y="3429000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400" b="1" dirty="0"/>
                <a:t>Dogs</a:t>
              </a:r>
            </a:p>
            <a:p>
              <a:pPr algn="ctr"/>
              <a:r>
                <a:rPr lang="it-IT" sz="2400" b="1" dirty="0" err="1">
                  <a:solidFill>
                    <a:srgbClr val="00B050"/>
                  </a:solidFill>
                </a:rPr>
                <a:t>Bad</a:t>
              </a:r>
              <a:endParaRPr lang="it-IT" sz="2400" b="1" dirty="0">
                <a:solidFill>
                  <a:srgbClr val="00B050"/>
                </a:solidFill>
              </a:endParaRPr>
            </a:p>
            <a:p>
              <a:pPr algn="ctr"/>
              <a:r>
                <a:rPr lang="it-IT" sz="1400" b="1" dirty="0"/>
                <a:t>Key: Q</a:t>
              </a:r>
            </a:p>
          </p:txBody>
        </p:sp>
        <p:sp>
          <p:nvSpPr>
            <p:cNvPr id="35" name="Titolo 1">
              <a:extLst>
                <a:ext uri="{FF2B5EF4-FFF2-40B4-BE49-F238E27FC236}">
                  <a16:creationId xmlns:a16="http://schemas.microsoft.com/office/drawing/2014/main" id="{132D9B0F-A302-20E4-15A3-1DCAFE285896}"/>
                </a:ext>
              </a:extLst>
            </p:cNvPr>
            <p:cNvSpPr txBox="1">
              <a:spLocks/>
            </p:cNvSpPr>
            <p:nvPr/>
          </p:nvSpPr>
          <p:spPr>
            <a:xfrm>
              <a:off x="6156826" y="5310186"/>
              <a:ext cx="1567649" cy="806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400" b="1" dirty="0"/>
                <a:t>Cats</a:t>
              </a:r>
            </a:p>
            <a:p>
              <a:pPr algn="ctr"/>
              <a:r>
                <a:rPr lang="it-IT" sz="2400" b="1" dirty="0" err="1">
                  <a:solidFill>
                    <a:srgbClr val="00B050"/>
                  </a:solidFill>
                </a:rPr>
                <a:t>Bad</a:t>
              </a:r>
              <a:endParaRPr lang="it-IT" sz="2400" b="1" dirty="0">
                <a:solidFill>
                  <a:srgbClr val="00B050"/>
                </a:solidFill>
              </a:endParaRPr>
            </a:p>
            <a:p>
              <a:pPr algn="ctr"/>
              <a:r>
                <a:rPr lang="it-IT" sz="1200" b="1" dirty="0"/>
                <a:t>Key: C</a:t>
              </a:r>
            </a:p>
          </p:txBody>
        </p:sp>
        <p:sp>
          <p:nvSpPr>
            <p:cNvPr id="37" name="Titolo 1">
              <a:extLst>
                <a:ext uri="{FF2B5EF4-FFF2-40B4-BE49-F238E27FC236}">
                  <a16:creationId xmlns:a16="http://schemas.microsoft.com/office/drawing/2014/main" id="{7C20F9A2-CBDA-57B0-D10B-448A43903ABE}"/>
                </a:ext>
              </a:extLst>
            </p:cNvPr>
            <p:cNvSpPr txBox="1">
              <a:spLocks/>
            </p:cNvSpPr>
            <p:nvPr/>
          </p:nvSpPr>
          <p:spPr>
            <a:xfrm>
              <a:off x="7855145" y="4093651"/>
              <a:ext cx="1135026" cy="208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200" b="1" dirty="0" err="1">
                  <a:solidFill>
                    <a:srgbClr val="00B050"/>
                  </a:solidFill>
                </a:rPr>
                <a:t>Lovely</a:t>
              </a:r>
              <a:endParaRPr lang="it-IT" sz="2200" b="1" dirty="0">
                <a:solidFill>
                  <a:srgbClr val="00B050"/>
                </a:solidFill>
              </a:endParaRPr>
            </a:p>
          </p:txBody>
        </p:sp>
        <p:pic>
          <p:nvPicPr>
            <p:cNvPr id="1040" name="Picture 16" descr="How canines capture your heart: scientists explain puppy dog eyes | Animal  behaviour | The Guardian">
              <a:extLst>
                <a:ext uri="{FF2B5EF4-FFF2-40B4-BE49-F238E27FC236}">
                  <a16:creationId xmlns:a16="http://schemas.microsoft.com/office/drawing/2014/main" id="{F2C79309-8F92-CE74-5FBA-1B79D7E55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0303" y="4325785"/>
              <a:ext cx="1484710" cy="111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79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5C3A567B-30C8-69E6-9A1D-7CEE33F5899F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6F565271-B01D-7389-E4EF-72D69E0E973B}"/>
                </a:ext>
              </a:extLst>
            </p:cNvPr>
            <p:cNvSpPr/>
            <p:nvPr/>
          </p:nvSpPr>
          <p:spPr>
            <a:xfrm>
              <a:off x="1686757" y="1127463"/>
              <a:ext cx="8433787" cy="43855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6862BE4-4483-3F9F-C0DA-4517967CA13A}"/>
                </a:ext>
              </a:extLst>
            </p:cNvPr>
            <p:cNvSpPr txBox="1"/>
            <p:nvPr/>
          </p:nvSpPr>
          <p:spPr>
            <a:xfrm>
              <a:off x="1867200" y="1326060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dirty="0">
                  <a:solidFill>
                    <a:schemeClr val="bg1"/>
                  </a:solidFill>
                </a:rPr>
                <a:t>Coke</a:t>
              </a:r>
            </a:p>
          </p:txBody>
        </p:sp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9011B849-0D8D-D183-864B-813B50E8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9324" y="2481077"/>
              <a:ext cx="2752033" cy="1895845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1842A53-C71B-2C59-50FC-F494C3B2FB6F}"/>
                </a:ext>
              </a:extLst>
            </p:cNvPr>
            <p:cNvSpPr txBox="1"/>
            <p:nvPr/>
          </p:nvSpPr>
          <p:spPr>
            <a:xfrm>
              <a:off x="8870273" y="1326059"/>
              <a:ext cx="1170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solidFill>
                    <a:schemeClr val="bg1"/>
                  </a:solidFill>
                </a:rPr>
                <a:t>Pepsi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80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0CD95FC-0BC7-6430-0CA0-EBFF0D5DDA42}"/>
              </a:ext>
            </a:extLst>
          </p:cNvPr>
          <p:cNvGrpSpPr/>
          <p:nvPr/>
        </p:nvGrpSpPr>
        <p:grpSpPr>
          <a:xfrm>
            <a:off x="1686757" y="1144241"/>
            <a:ext cx="8433787" cy="4385569"/>
            <a:chOff x="1686757" y="1144241"/>
            <a:chExt cx="8433787" cy="4385569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C3A567B-30C8-69E6-9A1D-7CEE33F5899F}"/>
                </a:ext>
              </a:extLst>
            </p:cNvPr>
            <p:cNvGrpSpPr/>
            <p:nvPr/>
          </p:nvGrpSpPr>
          <p:grpSpPr>
            <a:xfrm>
              <a:off x="1686757" y="1144241"/>
              <a:ext cx="8433787" cy="4385569"/>
              <a:chOff x="1686757" y="1127463"/>
              <a:chExt cx="8433787" cy="4385569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6F565271-B01D-7389-E4EF-72D69E0E973B}"/>
                  </a:ext>
                </a:extLst>
              </p:cNvPr>
              <p:cNvSpPr/>
              <p:nvPr/>
            </p:nvSpPr>
            <p:spPr>
              <a:xfrm>
                <a:off x="1686757" y="1127463"/>
                <a:ext cx="8433787" cy="4385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862BE4-4483-3F9F-C0DA-4517967CA13A}"/>
                  </a:ext>
                </a:extLst>
              </p:cNvPr>
              <p:cNvSpPr txBox="1"/>
              <p:nvPr/>
            </p:nvSpPr>
            <p:spPr>
              <a:xfrm>
                <a:off x="1867200" y="1326060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Coke</a:t>
                </a: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1842A53-C71B-2C59-50FC-F494C3B2FB6F}"/>
                  </a:ext>
                </a:extLst>
              </p:cNvPr>
              <p:cNvSpPr txBox="1"/>
              <p:nvPr/>
            </p:nvSpPr>
            <p:spPr>
              <a:xfrm>
                <a:off x="8870273" y="1326059"/>
                <a:ext cx="11702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Pepsi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3AB9AA2-FB69-EEB9-D6FF-75260EECD3F0}"/>
                </a:ext>
              </a:extLst>
            </p:cNvPr>
            <p:cNvSpPr txBox="1"/>
            <p:nvPr/>
          </p:nvSpPr>
          <p:spPr>
            <a:xfrm>
              <a:off x="1867200" y="171335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92D050"/>
                  </a:solidFill>
                </a:rPr>
                <a:t>G</a:t>
              </a:r>
              <a:r>
                <a:rPr lang="it-IT" sz="3600" dirty="0" err="1">
                  <a:solidFill>
                    <a:srgbClr val="92D050"/>
                  </a:solidFill>
                </a:rPr>
                <a:t>ood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D6AD679-D873-B2A8-23C9-4254A5143455}"/>
                </a:ext>
              </a:extLst>
            </p:cNvPr>
            <p:cNvSpPr txBox="1"/>
            <p:nvPr/>
          </p:nvSpPr>
          <p:spPr>
            <a:xfrm>
              <a:off x="8756272" y="179918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 err="1">
                  <a:solidFill>
                    <a:srgbClr val="92D050"/>
                  </a:solidFill>
                </a:rPr>
                <a:t>Bad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1807943-619D-EBDD-975F-6E666CE4F5F9}"/>
                </a:ext>
              </a:extLst>
            </p:cNvPr>
            <p:cNvSpPr txBox="1"/>
            <p:nvPr/>
          </p:nvSpPr>
          <p:spPr>
            <a:xfrm>
              <a:off x="2348917" y="4212433"/>
              <a:ext cx="7330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</a:rPr>
                <a:t>Check the </a:t>
              </a:r>
              <a:r>
                <a:rPr lang="it-IT" sz="2000" dirty="0" err="1">
                  <a:solidFill>
                    <a:schemeClr val="bg1"/>
                  </a:solidFill>
                </a:rPr>
                <a:t>categories</a:t>
              </a:r>
              <a:r>
                <a:rPr lang="it-IT" sz="2000" dirty="0">
                  <a:solidFill>
                    <a:schemeClr val="bg1"/>
                  </a:solidFill>
                </a:rPr>
                <a:t> – Press Space Bar to continue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2752A3E9-8317-B278-1A81-222CCAF0CF91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C3A567B-30C8-69E6-9A1D-7CEE33F5899F}"/>
                </a:ext>
              </a:extLst>
            </p:cNvPr>
            <p:cNvGrpSpPr/>
            <p:nvPr/>
          </p:nvGrpSpPr>
          <p:grpSpPr>
            <a:xfrm>
              <a:off x="1686757" y="1127463"/>
              <a:ext cx="8433787" cy="4385569"/>
              <a:chOff x="1686757" y="1127463"/>
              <a:chExt cx="8433787" cy="4385569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6F565271-B01D-7389-E4EF-72D69E0E973B}"/>
                  </a:ext>
                </a:extLst>
              </p:cNvPr>
              <p:cNvSpPr/>
              <p:nvPr/>
            </p:nvSpPr>
            <p:spPr>
              <a:xfrm>
                <a:off x="1686757" y="1127463"/>
                <a:ext cx="8433787" cy="4385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862BE4-4483-3F9F-C0DA-4517967CA13A}"/>
                  </a:ext>
                </a:extLst>
              </p:cNvPr>
              <p:cNvSpPr txBox="1"/>
              <p:nvPr/>
            </p:nvSpPr>
            <p:spPr>
              <a:xfrm>
                <a:off x="1867200" y="1326060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Coke</a:t>
                </a:r>
              </a:p>
            </p:txBody>
          </p:sp>
          <p:pic>
            <p:nvPicPr>
              <p:cNvPr id="5" name="Immagine 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9011B849-0D8D-D183-864B-813B50E8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3480" y="2692866"/>
                <a:ext cx="2444597" cy="1684056"/>
              </a:xfrm>
              <a:prstGeom prst="rect">
                <a:avLst/>
              </a:prstGeom>
            </p:spPr>
          </p:pic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1842A53-C71B-2C59-50FC-F494C3B2FB6F}"/>
                  </a:ext>
                </a:extLst>
              </p:cNvPr>
              <p:cNvSpPr txBox="1"/>
              <p:nvPr/>
            </p:nvSpPr>
            <p:spPr>
              <a:xfrm>
                <a:off x="8870273" y="1326059"/>
                <a:ext cx="11702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Pepsi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3AB9AA2-FB69-EEB9-D6FF-75260EECD3F0}"/>
                </a:ext>
              </a:extLst>
            </p:cNvPr>
            <p:cNvSpPr txBox="1"/>
            <p:nvPr/>
          </p:nvSpPr>
          <p:spPr>
            <a:xfrm>
              <a:off x="1867200" y="171335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rgbClr val="92D050"/>
                  </a:solidFill>
                </a:rPr>
                <a:t>Good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D6AD679-D873-B2A8-23C9-4254A5143455}"/>
                </a:ext>
              </a:extLst>
            </p:cNvPr>
            <p:cNvSpPr txBox="1"/>
            <p:nvPr/>
          </p:nvSpPr>
          <p:spPr>
            <a:xfrm>
              <a:off x="8756272" y="179918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 err="1">
                  <a:solidFill>
                    <a:srgbClr val="92D050"/>
                  </a:solidFill>
                </a:rPr>
                <a:t>Bad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0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58B33790-8EE3-D76A-AB6D-6F3F69FD13D8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C3A567B-30C8-69E6-9A1D-7CEE33F5899F}"/>
                </a:ext>
              </a:extLst>
            </p:cNvPr>
            <p:cNvGrpSpPr/>
            <p:nvPr/>
          </p:nvGrpSpPr>
          <p:grpSpPr>
            <a:xfrm>
              <a:off x="1686757" y="1127463"/>
              <a:ext cx="8433787" cy="4385569"/>
              <a:chOff x="1686757" y="1127463"/>
              <a:chExt cx="8433787" cy="4385569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6F565271-B01D-7389-E4EF-72D69E0E973B}"/>
                  </a:ext>
                </a:extLst>
              </p:cNvPr>
              <p:cNvSpPr/>
              <p:nvPr/>
            </p:nvSpPr>
            <p:spPr>
              <a:xfrm>
                <a:off x="1686757" y="1127463"/>
                <a:ext cx="8433787" cy="4385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862BE4-4483-3F9F-C0DA-4517967CA13A}"/>
                  </a:ext>
                </a:extLst>
              </p:cNvPr>
              <p:cNvSpPr txBox="1"/>
              <p:nvPr/>
            </p:nvSpPr>
            <p:spPr>
              <a:xfrm>
                <a:off x="1867200" y="1326060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Coke</a:t>
                </a: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1842A53-C71B-2C59-50FC-F494C3B2FB6F}"/>
                  </a:ext>
                </a:extLst>
              </p:cNvPr>
              <p:cNvSpPr txBox="1"/>
              <p:nvPr/>
            </p:nvSpPr>
            <p:spPr>
              <a:xfrm>
                <a:off x="8870273" y="1326059"/>
                <a:ext cx="11702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Pepsi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3AB9AA2-FB69-EEB9-D6FF-75260EECD3F0}"/>
                </a:ext>
              </a:extLst>
            </p:cNvPr>
            <p:cNvSpPr txBox="1"/>
            <p:nvPr/>
          </p:nvSpPr>
          <p:spPr>
            <a:xfrm>
              <a:off x="1867200" y="171335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rgbClr val="92D050"/>
                  </a:solidFill>
                </a:rPr>
                <a:t>Good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D6AD679-D873-B2A8-23C9-4254A5143455}"/>
                </a:ext>
              </a:extLst>
            </p:cNvPr>
            <p:cNvSpPr txBox="1"/>
            <p:nvPr/>
          </p:nvSpPr>
          <p:spPr>
            <a:xfrm>
              <a:off x="8756272" y="179918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 err="1">
                  <a:solidFill>
                    <a:srgbClr val="92D050"/>
                  </a:solidFill>
                </a:rPr>
                <a:t>Bad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  <p:pic>
          <p:nvPicPr>
            <p:cNvPr id="1026" name="Picture 2" descr="Pepsi-Cola - Wikipedia">
              <a:extLst>
                <a:ext uri="{FF2B5EF4-FFF2-40B4-BE49-F238E27FC236}">
                  <a16:creationId xmlns:a16="http://schemas.microsoft.com/office/drawing/2014/main" id="{38901C54-5F52-FE7B-3509-EB2432877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033" y="2707825"/>
              <a:ext cx="1651233" cy="1651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551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3BDAF839-24A3-D66E-FB90-E502141568D9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C3A567B-30C8-69E6-9A1D-7CEE33F5899F}"/>
                </a:ext>
              </a:extLst>
            </p:cNvPr>
            <p:cNvGrpSpPr/>
            <p:nvPr/>
          </p:nvGrpSpPr>
          <p:grpSpPr>
            <a:xfrm>
              <a:off x="1686757" y="1127463"/>
              <a:ext cx="8433787" cy="4385569"/>
              <a:chOff x="1686757" y="1127463"/>
              <a:chExt cx="8433787" cy="4385569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6F565271-B01D-7389-E4EF-72D69E0E973B}"/>
                  </a:ext>
                </a:extLst>
              </p:cNvPr>
              <p:cNvSpPr/>
              <p:nvPr/>
            </p:nvSpPr>
            <p:spPr>
              <a:xfrm>
                <a:off x="1686757" y="1127463"/>
                <a:ext cx="8433787" cy="4385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862BE4-4483-3F9F-C0DA-4517967CA13A}"/>
                  </a:ext>
                </a:extLst>
              </p:cNvPr>
              <p:cNvSpPr txBox="1"/>
              <p:nvPr/>
            </p:nvSpPr>
            <p:spPr>
              <a:xfrm>
                <a:off x="1867200" y="1326060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Coke</a:t>
                </a: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1842A53-C71B-2C59-50FC-F494C3B2FB6F}"/>
                  </a:ext>
                </a:extLst>
              </p:cNvPr>
              <p:cNvSpPr txBox="1"/>
              <p:nvPr/>
            </p:nvSpPr>
            <p:spPr>
              <a:xfrm>
                <a:off x="8870273" y="1326059"/>
                <a:ext cx="11702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Pepsi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3AB9AA2-FB69-EEB9-D6FF-75260EECD3F0}"/>
                </a:ext>
              </a:extLst>
            </p:cNvPr>
            <p:cNvSpPr txBox="1"/>
            <p:nvPr/>
          </p:nvSpPr>
          <p:spPr>
            <a:xfrm>
              <a:off x="1867200" y="171335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 err="1">
                  <a:solidFill>
                    <a:srgbClr val="92D050"/>
                  </a:solidFill>
                </a:rPr>
                <a:t>Bad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D6AD679-D873-B2A8-23C9-4254A5143455}"/>
                </a:ext>
              </a:extLst>
            </p:cNvPr>
            <p:cNvSpPr txBox="1"/>
            <p:nvPr/>
          </p:nvSpPr>
          <p:spPr>
            <a:xfrm>
              <a:off x="8756272" y="179918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rgbClr val="92D050"/>
                  </a:solidFill>
                </a:rPr>
                <a:t>Good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C7E5843-9E76-B3BF-2D95-2F929C18A0B3}"/>
                </a:ext>
              </a:extLst>
            </p:cNvPr>
            <p:cNvSpPr txBox="1"/>
            <p:nvPr/>
          </p:nvSpPr>
          <p:spPr>
            <a:xfrm>
              <a:off x="4925259" y="2997081"/>
              <a:ext cx="1956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92D050"/>
                  </a:solidFill>
                </a:rPr>
                <a:t>t</a:t>
              </a:r>
              <a:r>
                <a:rPr lang="it-IT" sz="3600" dirty="0" err="1">
                  <a:solidFill>
                    <a:srgbClr val="92D050"/>
                  </a:solidFill>
                </a:rPr>
                <a:t>errible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FA1BD79-67A7-7989-85F5-1EB3F954319A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C3A567B-30C8-69E6-9A1D-7CEE33F5899F}"/>
                </a:ext>
              </a:extLst>
            </p:cNvPr>
            <p:cNvGrpSpPr/>
            <p:nvPr/>
          </p:nvGrpSpPr>
          <p:grpSpPr>
            <a:xfrm>
              <a:off x="1686757" y="1127463"/>
              <a:ext cx="8433787" cy="4385569"/>
              <a:chOff x="1686757" y="1127463"/>
              <a:chExt cx="8433787" cy="4385569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6F565271-B01D-7389-E4EF-72D69E0E973B}"/>
                  </a:ext>
                </a:extLst>
              </p:cNvPr>
              <p:cNvSpPr/>
              <p:nvPr/>
            </p:nvSpPr>
            <p:spPr>
              <a:xfrm>
                <a:off x="1686757" y="1127463"/>
                <a:ext cx="8433787" cy="4385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862BE4-4483-3F9F-C0DA-4517967CA13A}"/>
                  </a:ext>
                </a:extLst>
              </p:cNvPr>
              <p:cNvSpPr txBox="1"/>
              <p:nvPr/>
            </p:nvSpPr>
            <p:spPr>
              <a:xfrm>
                <a:off x="1867200" y="1326060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Coke</a:t>
                </a: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1842A53-C71B-2C59-50FC-F494C3B2FB6F}"/>
                  </a:ext>
                </a:extLst>
              </p:cNvPr>
              <p:cNvSpPr txBox="1"/>
              <p:nvPr/>
            </p:nvSpPr>
            <p:spPr>
              <a:xfrm>
                <a:off x="8870273" y="1326059"/>
                <a:ext cx="11702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Pepsi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3AB9AA2-FB69-EEB9-D6FF-75260EECD3F0}"/>
                </a:ext>
              </a:extLst>
            </p:cNvPr>
            <p:cNvSpPr txBox="1"/>
            <p:nvPr/>
          </p:nvSpPr>
          <p:spPr>
            <a:xfrm>
              <a:off x="1867200" y="171335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 err="1">
                  <a:solidFill>
                    <a:srgbClr val="92D050"/>
                  </a:solidFill>
                </a:rPr>
                <a:t>Bad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D6AD679-D873-B2A8-23C9-4254A5143455}"/>
                </a:ext>
              </a:extLst>
            </p:cNvPr>
            <p:cNvSpPr txBox="1"/>
            <p:nvPr/>
          </p:nvSpPr>
          <p:spPr>
            <a:xfrm>
              <a:off x="8756272" y="179918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rgbClr val="92D050"/>
                  </a:solidFill>
                </a:rPr>
                <a:t>Good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C7E5843-9E76-B3BF-2D95-2F929C18A0B3}"/>
                </a:ext>
              </a:extLst>
            </p:cNvPr>
            <p:cNvSpPr txBox="1"/>
            <p:nvPr/>
          </p:nvSpPr>
          <p:spPr>
            <a:xfrm>
              <a:off x="4925259" y="2997081"/>
              <a:ext cx="1956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92D050"/>
                  </a:solidFill>
                </a:rPr>
                <a:t>glory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39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D2B2E8B9-0B00-813B-E095-8D152263E54A}"/>
              </a:ext>
            </a:extLst>
          </p:cNvPr>
          <p:cNvGrpSpPr/>
          <p:nvPr/>
        </p:nvGrpSpPr>
        <p:grpSpPr>
          <a:xfrm>
            <a:off x="1686757" y="1127463"/>
            <a:ext cx="8433787" cy="4385569"/>
            <a:chOff x="1686757" y="1127463"/>
            <a:chExt cx="8433787" cy="4385569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C3A567B-30C8-69E6-9A1D-7CEE33F5899F}"/>
                </a:ext>
              </a:extLst>
            </p:cNvPr>
            <p:cNvGrpSpPr/>
            <p:nvPr/>
          </p:nvGrpSpPr>
          <p:grpSpPr>
            <a:xfrm>
              <a:off x="1686757" y="1127463"/>
              <a:ext cx="8433787" cy="4385569"/>
              <a:chOff x="1686757" y="1127463"/>
              <a:chExt cx="8433787" cy="4385569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6F565271-B01D-7389-E4EF-72D69E0E973B}"/>
                  </a:ext>
                </a:extLst>
              </p:cNvPr>
              <p:cNvSpPr/>
              <p:nvPr/>
            </p:nvSpPr>
            <p:spPr>
              <a:xfrm>
                <a:off x="1686757" y="1127463"/>
                <a:ext cx="8433787" cy="4385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862BE4-4483-3F9F-C0DA-4517967CA13A}"/>
                  </a:ext>
                </a:extLst>
              </p:cNvPr>
              <p:cNvSpPr txBox="1"/>
              <p:nvPr/>
            </p:nvSpPr>
            <p:spPr>
              <a:xfrm>
                <a:off x="1867200" y="1326060"/>
                <a:ext cx="1364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dirty="0">
                    <a:solidFill>
                      <a:schemeClr val="bg1"/>
                    </a:solidFill>
                  </a:rPr>
                  <a:t>Coke</a:t>
                </a:r>
              </a:p>
            </p:txBody>
          </p:sp>
          <p:pic>
            <p:nvPicPr>
              <p:cNvPr id="5" name="Immagine 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9011B849-0D8D-D183-864B-813B50E8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3480" y="2692866"/>
                <a:ext cx="2444597" cy="1684056"/>
              </a:xfrm>
              <a:prstGeom prst="rect">
                <a:avLst/>
              </a:prstGeom>
            </p:spPr>
          </p:pic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3AB9AA2-FB69-EEB9-D6FF-75260EECD3F0}"/>
                </a:ext>
              </a:extLst>
            </p:cNvPr>
            <p:cNvSpPr txBox="1"/>
            <p:nvPr/>
          </p:nvSpPr>
          <p:spPr>
            <a:xfrm>
              <a:off x="1867200" y="171335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rgbClr val="92D050"/>
                  </a:solidFill>
                </a:rPr>
                <a:t>Good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D6AD679-D873-B2A8-23C9-4254A5143455}"/>
                </a:ext>
              </a:extLst>
            </p:cNvPr>
            <p:cNvSpPr txBox="1"/>
            <p:nvPr/>
          </p:nvSpPr>
          <p:spPr>
            <a:xfrm>
              <a:off x="8756272" y="1799182"/>
              <a:ext cx="136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 err="1">
                  <a:solidFill>
                    <a:srgbClr val="92D050"/>
                  </a:solidFill>
                </a:rPr>
                <a:t>Bad</a:t>
              </a:r>
              <a:endParaRPr lang="it-IT" sz="36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649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158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Epifania Marina Ottavia</dc:creator>
  <cp:lastModifiedBy>Marina Ottavia Epifania</cp:lastModifiedBy>
  <cp:revision>10</cp:revision>
  <dcterms:created xsi:type="dcterms:W3CDTF">2022-05-10T09:14:30Z</dcterms:created>
  <dcterms:modified xsi:type="dcterms:W3CDTF">2024-01-04T14:39:24Z</dcterms:modified>
</cp:coreProperties>
</file>