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3657600" cy="3657600"/>
  <p:notesSz cx="6858000" cy="9144000"/>
  <p:defaultTextStyle>
    <a:defPPr>
      <a:defRPr lang="en-US"/>
    </a:defPPr>
    <a:lvl1pPr marL="0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A0"/>
    <a:srgbClr val="522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8" d="100"/>
          <a:sy n="208" d="100"/>
        </p:scale>
        <p:origin x="-2856" y="-264"/>
      </p:cViewPr>
      <p:guideLst>
        <p:guide orient="horz" pos="1152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36227"/>
            <a:ext cx="31089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072640"/>
            <a:ext cx="2560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91A2-7269-4A8C-BF14-F67B9E20DE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9F0-3210-4457-9742-409D8AC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2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91A2-7269-4A8C-BF14-F67B9E20DE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9F0-3210-4457-9742-409D8AC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0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77893"/>
            <a:ext cx="32893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77893"/>
            <a:ext cx="9271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91A2-7269-4A8C-BF14-F67B9E20DE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9F0-3210-4457-9742-409D8AC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6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91A2-7269-4A8C-BF14-F67B9E20DE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9F0-3210-4457-9742-409D8AC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7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350347"/>
            <a:ext cx="3108960" cy="72644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550247"/>
            <a:ext cx="3108960" cy="8001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91A2-7269-4A8C-BF14-F67B9E20DE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9F0-3210-4457-9742-409D8AC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455507"/>
            <a:ext cx="628015" cy="128693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455507"/>
            <a:ext cx="628015" cy="1286933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91A2-7269-4A8C-BF14-F67B9E20DE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9F0-3210-4457-9742-409D8AC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3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6474"/>
            <a:ext cx="329184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18727"/>
            <a:ext cx="1616075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1159933"/>
            <a:ext cx="1616075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818727"/>
            <a:ext cx="1616710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1159933"/>
            <a:ext cx="1616710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91A2-7269-4A8C-BF14-F67B9E20DE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9F0-3210-4457-9742-409D8AC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91A2-7269-4A8C-BF14-F67B9E20DE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9F0-3210-4457-9742-409D8AC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1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91A2-7269-4A8C-BF14-F67B9E20DE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9F0-3210-4457-9742-409D8AC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5627"/>
            <a:ext cx="1203325" cy="6197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45627"/>
            <a:ext cx="2044700" cy="31216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765387"/>
            <a:ext cx="1203325" cy="250190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91A2-7269-4A8C-BF14-F67B9E20DE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9F0-3210-4457-9742-409D8AC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7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2560320"/>
            <a:ext cx="2194560" cy="3022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326813"/>
            <a:ext cx="2194560" cy="219456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862580"/>
            <a:ext cx="2194560" cy="42926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91A2-7269-4A8C-BF14-F67B9E20DE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9F0-3210-4457-9742-409D8AC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46474"/>
            <a:ext cx="3291840" cy="6096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53440"/>
            <a:ext cx="3291840" cy="2413847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91A2-7269-4A8C-BF14-F67B9E20DE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3390054"/>
            <a:ext cx="11582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B9F0-3210-4457-9742-409D8AC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72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417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417972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417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417972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417972" rtl="0" eaLnBrk="1" latinLnBrk="0" hangingPunct="1">
        <a:spcBef>
          <a:spcPct val="20000"/>
        </a:spcBef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417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417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417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417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" y="76200"/>
            <a:ext cx="3505200" cy="3505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640" y="1320966"/>
            <a:ext cx="3040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LOG OUT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4813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" y="76200"/>
            <a:ext cx="3505200" cy="3505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776" y="859304"/>
            <a:ext cx="25712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Volume</a:t>
            </a:r>
          </a:p>
          <a:p>
            <a:pPr algn="ctr"/>
            <a:r>
              <a:rPr lang="en-US" sz="6000" dirty="0" smtClean="0"/>
              <a:t>Viewer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3080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" y="76200"/>
            <a:ext cx="3505200" cy="3505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17" y="859304"/>
            <a:ext cx="35150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800" dirty="0" smtClean="0"/>
              <a:t>New </a:t>
            </a:r>
          </a:p>
          <a:p>
            <a:pPr algn="ctr"/>
            <a:r>
              <a:rPr lang="en-US" sz="5800" dirty="0" smtClean="0"/>
              <a:t>Simulation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372598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" y="76200"/>
            <a:ext cx="3505200" cy="3505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553" y="1320968"/>
            <a:ext cx="2228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347309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" y="76200"/>
            <a:ext cx="3505200" cy="3505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4715" y="859304"/>
            <a:ext cx="1528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HOT</a:t>
            </a:r>
          </a:p>
          <a:p>
            <a:pPr algn="ctr"/>
            <a:r>
              <a:rPr lang="en-US" sz="6000" dirty="0" smtClean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31299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599" y="1295400"/>
            <a:ext cx="3216007" cy="1032716"/>
            <a:chOff x="228599" y="1295400"/>
            <a:chExt cx="3216007" cy="1032716"/>
          </a:xfrm>
        </p:grpSpPr>
        <p:pic>
          <p:nvPicPr>
            <p:cNvPr id="1030" name="Picture 6" descr="Image result for The Ottawa Hospita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9" y="1600200"/>
              <a:ext cx="3216007" cy="727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04800" y="1295400"/>
              <a:ext cx="2127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34A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 Lesion Synthesis Toolbox</a:t>
              </a:r>
              <a:endParaRPr lang="en-US" sz="1200" b="1" dirty="0">
                <a:solidFill>
                  <a:srgbClr val="0034A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91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to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52400"/>
            <a:ext cx="3709987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21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Image result for orange plus 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orange plus 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Image result for add to lis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21690</TotalTime>
  <Words>13</Words>
  <Application>Microsoft Office PowerPoint</Application>
  <PresentationFormat>Custom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Ottawa Hospital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Juma, Hanif</dc:creator>
  <cp:lastModifiedBy>Juma, Hanif</cp:lastModifiedBy>
  <cp:revision>10</cp:revision>
  <dcterms:created xsi:type="dcterms:W3CDTF">2019-09-30T18:18:09Z</dcterms:created>
  <dcterms:modified xsi:type="dcterms:W3CDTF">2019-10-15T19:48:41Z</dcterms:modified>
</cp:coreProperties>
</file>