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EC8D-2E58-4541-8885-E50A3C13F91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59642-BA24-4BE8-9D75-D52B5087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smtClean="0"/>
              <a:t>orm3d </a:t>
            </a:r>
            <a:endParaRPr lang="en-US" dirty="0" smtClean="0"/>
          </a:p>
          <a:p>
            <a:r>
              <a:rPr lang="en-US" dirty="0" smtClean="0"/>
              <a:t>geo3d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59642-BA24-4BE8-9D75-D52B5087F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7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5E09-E8B0-493E-B19A-CF5C0966C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0628-33AD-4F92-B13B-EB665BBD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10668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Patient</a:t>
            </a:r>
          </a:p>
          <a:p>
            <a:pPr algn="ctr"/>
            <a:r>
              <a:rPr lang="en-US" dirty="0" smtClean="0"/>
              <a:t>(Directory: PAT001)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7051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CTAC Files</a:t>
            </a:r>
          </a:p>
          <a:p>
            <a:pPr algn="ctr"/>
            <a:r>
              <a:rPr lang="en-US" dirty="0" smtClean="0"/>
              <a:t>(*Directory: CTAC)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2731994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PET Files</a:t>
            </a:r>
          </a:p>
          <a:p>
            <a:pPr algn="ctr"/>
            <a:r>
              <a:rPr lang="en-US" dirty="0" smtClean="0"/>
              <a:t>(*Directory: raw)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6019800" y="2522444"/>
            <a:ext cx="1066800" cy="1257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*geo3d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7467600" y="2522444"/>
            <a:ext cx="1066800" cy="1257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*norm3d</a:t>
            </a:r>
            <a:endParaRPr lang="en-US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838200" y="4191000"/>
            <a:ext cx="1447800" cy="14018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DICOM </a:t>
            </a:r>
          </a:p>
          <a:p>
            <a:pPr algn="ctr"/>
            <a:r>
              <a:rPr lang="en-US" dirty="0" smtClean="0"/>
              <a:t>CTAC Files</a:t>
            </a:r>
            <a:endParaRPr lang="en-US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3648635" y="4191000"/>
            <a:ext cx="1447800" cy="14018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Raw PET </a:t>
            </a:r>
            <a:r>
              <a:rPr lang="en-US" sz="1400" dirty="0" err="1" smtClean="0"/>
              <a:t>sinorams</a:t>
            </a:r>
            <a:r>
              <a:rPr lang="en-US" sz="1400" dirty="0" smtClean="0"/>
              <a:t> / calibration parameters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1600200" y="3543300"/>
            <a:ext cx="0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24082" y="3532094"/>
            <a:ext cx="0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2800350" y="704850"/>
            <a:ext cx="800100" cy="3200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6" idx="0"/>
          </p:cNvCxnSpPr>
          <p:nvPr/>
        </p:nvCxnSpPr>
        <p:spPr>
          <a:xfrm rot="5400000">
            <a:off x="4196603" y="2127997"/>
            <a:ext cx="826994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8" idx="0"/>
          </p:cNvCxnSpPr>
          <p:nvPr/>
        </p:nvCxnSpPr>
        <p:spPr>
          <a:xfrm rot="16200000" flipH="1">
            <a:off x="5368178" y="1337422"/>
            <a:ext cx="617444" cy="1752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9" idx="0"/>
          </p:cNvCxnSpPr>
          <p:nvPr/>
        </p:nvCxnSpPr>
        <p:spPr>
          <a:xfrm rot="16200000" flipH="1">
            <a:off x="6092078" y="613522"/>
            <a:ext cx="617444" cy="3200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6900" y="5867400"/>
            <a:ext cx="369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* Naming convention must be followed (CAPS included)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64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17399</TotalTime>
  <Words>48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Ottawa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Juma, Hanif</dc:creator>
  <cp:lastModifiedBy>Juma, Hanif</cp:lastModifiedBy>
  <cp:revision>2</cp:revision>
  <dcterms:created xsi:type="dcterms:W3CDTF">2019-04-18T17:52:43Z</dcterms:created>
  <dcterms:modified xsi:type="dcterms:W3CDTF">2019-04-30T19:51:53Z</dcterms:modified>
</cp:coreProperties>
</file>