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572000" y="2429000"/>
            <a:ext cx="6000000" cy="20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b="1" u="sng" dirty="0" smtClean="0">
                <a:solidFill>
                  <a:srgbClr val="fff00"/>
                </a:solidFill>
                <a:latin typeface="Time new roman" pitchFamily="34" charset="0"/>
                <a:cs typeface="Time new roman" pitchFamily="34" charset="0"/>
              </a:rPr>
              <a:t>Hi Otter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node.js to gen pptx</dc:title>
  <dc:creator>officegen</dc:creator>
  <cp:lastModifiedBy>officegen</cp:lastModifiedBy>
  <cp:revision>1</cp:revision>
  <dcterms:created xsi:type="dcterms:W3CDTF">2015-08-07T23:16:28Z</dcterms:created>
  <dcterms:modified xsi:type="dcterms:W3CDTF">2015-08-07T23:16:28Z</dcterms:modified>
</cp:coreProperties>
</file>