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87238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3284"/>
    <p:restoredTop sz="90000"/>
  </p:normalViewPr>
  <p:slideViewPr>
    <p:cSldViewPr>
      <p:cViewPr varScale="1">
        <p:scale>
          <a:sx n="104" d="100"/>
          <a:sy n="104" d="100"/>
        </p:scale>
        <p:origin x="972" y="102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안녕하세요.</a:t>
            </a: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지능이 매우 높은 바보들의 발표를 맡게 된 전재욱입니다._^^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첫 번째로 백신 센터 조회 기능은 현 위치를 중심으로 지도를 표시하여 주변 </a:t>
            </a:r>
            <a:r>
              <a:rPr lang="en-US" altLang="ko-KR" dirty="0" smtClean="0"/>
              <a:t>10km </a:t>
            </a:r>
            <a:r>
              <a:rPr lang="ko-KR" altLang="en-US" dirty="0" smtClean="0"/>
              <a:t>이내의 백신 센터에 대한 정보를 표시해줍니다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또한 사용자는 백신 조회 및 예약 기능을 선택하여 사용할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두 번째 기능은 지역별 감염률과 백신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접종률을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원 그래프로 표시하여 비교해줍니다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세번째는 </a:t>
            </a:r>
            <a:r>
              <a:rPr sz="1200" dirty="0" err="1" smtClean="0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 smtClean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19 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기본 </a:t>
            </a:r>
            <a:r>
              <a:rPr sz="1200" dirty="0" err="1" smtClean="0">
                <a:solidFill>
                  <a:srgbClr val="000000">
                    <a:alpha val="100000"/>
                  </a:srgbClr>
                </a:solidFill>
              </a:rPr>
              <a:t>예방수칙을</a:t>
            </a:r>
            <a:r>
              <a:rPr sz="1200" dirty="0" smtClean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 smtClean="0">
                <a:solidFill>
                  <a:srgbClr val="000000">
                    <a:alpha val="100000"/>
                  </a:srgbClr>
                </a:solidFill>
              </a:rPr>
              <a:t>알려주며</a:t>
            </a:r>
            <a:r>
              <a:rPr 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웹을 통해 더 자세한 정보를 볼 수 </a:t>
            </a:r>
            <a:r>
              <a:rPr lang="ko-KR" altLang="en-US" sz="1200" baseline="0" dirty="0" err="1" smtClean="0">
                <a:solidFill>
                  <a:srgbClr val="000000">
                    <a:alpha val="100000"/>
                  </a:srgbClr>
                </a:solidFill>
              </a:rPr>
              <a:t>있게합니다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마지막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 기능은 </a:t>
            </a:r>
            <a:r>
              <a:rPr sz="1200" dirty="0" err="1" smtClean="0">
                <a:solidFill>
                  <a:srgbClr val="000000">
                    <a:alpha val="100000"/>
                  </a:srgbClr>
                </a:solidFill>
              </a:rPr>
              <a:t>백신</a:t>
            </a:r>
            <a:r>
              <a:rPr sz="1200" dirty="0" smtClean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종류와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예방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접종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정보를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 smtClean="0">
                <a:solidFill>
                  <a:srgbClr val="000000">
                    <a:alpha val="100000"/>
                  </a:srgbClr>
                </a:solidFill>
              </a:rPr>
              <a:t>제공하며</a:t>
            </a:r>
            <a:r>
              <a:rPr 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이 또한 웹을 통해 추가적인 정보 확인과 백신 예약이 가능하도록 연결해줍니다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>팀원들이 각자 맡은 기능을 구현하여 취합한 후 테스트하였습니다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</a:rPr>
              <a:t>.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> 어떻게 기능이 구현되었는지 함께 보러 가시죠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자 코로나 런 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>앱을 </a:t>
            </a:r>
            <a:r>
              <a:rPr lang="ko-KR" altLang="en-US" sz="1200" smtClean="0">
                <a:solidFill>
                  <a:srgbClr val="000000">
                    <a:alpha val="100000"/>
                  </a:srgbClr>
                </a:solidFill>
              </a:rPr>
              <a:t>실행하면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/>
            </a:r>
            <a:b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~~~~~~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보시다시피 앱 개발을 거의 마무리 지었고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현재는 유지 보수 단계로 어느 부분을 수정했으면 하는지 같이 의논 중에 있습니다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앱을 개발하고 테스트를 진행하니 계획할 때는 안보였던 보완점이 보이기 시작했습니다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이러한 보완점에 대해서 말씀드리겠습니다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먼저 테스트를 진행하면서 팀원들 모두 동의 했던 부분을 말씀드리겠습니다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/>
            </a:r>
            <a:b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1.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감염자와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백신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altLang="en-US" sz="1200" dirty="0" err="1">
                <a:solidFill>
                  <a:srgbClr val="000000">
                    <a:alpha val="100000"/>
                  </a:srgbClr>
                </a:solidFill>
              </a:rPr>
              <a:t>접종률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비교 그래프가 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%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로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표현되어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있어 수치가 궁금할 수도 있다는 점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/>
            </a:r>
            <a:b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</a:rPr>
              <a:t>2.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지역 간 백신 </a:t>
            </a:r>
            <a:r>
              <a:rPr lang="ko-KR" altLang="en-US" sz="1200" dirty="0" err="1">
                <a:solidFill>
                  <a:srgbClr val="000000">
                    <a:alpha val="100000"/>
                  </a:srgbClr>
                </a:solidFill>
              </a:rPr>
              <a:t>접종률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비교가 아닌 특정 지역의 </a:t>
            </a:r>
            <a:r>
              <a:rPr lang="ko-KR" altLang="en-US" sz="1200" dirty="0" err="1">
                <a:solidFill>
                  <a:srgbClr val="000000">
                    <a:alpha val="100000"/>
                  </a:srgbClr>
                </a:solidFill>
              </a:rPr>
              <a:t>확진자와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백신 </a:t>
            </a:r>
            <a:r>
              <a:rPr lang="ko-KR" altLang="en-US" sz="1200" dirty="0" err="1">
                <a:solidFill>
                  <a:srgbClr val="000000">
                    <a:alpha val="100000"/>
                  </a:srgbClr>
                </a:solidFill>
              </a:rPr>
              <a:t>접종률이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> 궁금할 수도 있다는 점에서 보완할 필요가 있다고 판단하였습니다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.(?)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  <a:t/>
            </a:r>
            <a:br>
              <a:rPr lang="ko-KR" altLang="en-US" sz="1200" dirty="0">
                <a:solidFill>
                  <a:srgbClr val="000000">
                    <a:alpha val="100000"/>
                  </a:srgbClr>
                </a:solidFill>
              </a:rPr>
            </a:br>
            <a:endParaRPr lang="en-US" altLang="ko-KR"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200">
                <a:solidFill>
                  <a:srgbClr val="000000">
                    <a:alpha val="100000"/>
                  </a:srgbClr>
                </a:solidFill>
              </a:rPr>
              <a:t>1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>번은 원 그래프 외에 대략적인 수치가 써져 있는 표를 생성하여 직접적으로 보여줌으로써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</a:rPr>
              <a:t>,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/>
            </a:r>
            <a:br>
              <a:rPr lang="ko-KR" altLang="en-US" sz="1200">
                <a:solidFill>
                  <a:srgbClr val="000000">
                    <a:alpha val="100000"/>
                  </a:srgbClr>
                </a:solidFill>
              </a:rPr>
            </a:br>
            <a:r>
              <a:rPr lang="en-US" altLang="ko-KR" sz="1200">
                <a:solidFill>
                  <a:srgbClr val="000000">
                    <a:alpha val="100000"/>
                  </a:srgbClr>
                </a:solidFill>
              </a:rPr>
              <a:t>2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>번은 지역 간 확진자와 백신 접종률 비교 칸을 추가하여 꺾은 선그래프를 추가하는 방향으로 해결하자고 결정하였습니다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</a:rPr>
              <a:t>.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/>
            </a:r>
            <a:br>
              <a:rPr lang="ko-KR" altLang="en-US" sz="1200">
                <a:solidFill>
                  <a:srgbClr val="000000">
                    <a:alpha val="100000"/>
                  </a:srgbClr>
                </a:solidFill>
              </a:rPr>
            </a:br>
            <a:r>
              <a:rPr lang="ko-KR" altLang="en-US" sz="1200">
                <a:solidFill>
                  <a:srgbClr val="000000">
                    <a:alpha val="100000"/>
                  </a:srgbClr>
                </a:solidFill>
              </a:rPr>
              <a:t>현재 저희 팀의 앱은 유지보수 단계에 있으며 앞서 말했던 보완점은 추후에 추가될 예정입니다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다음으로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코로나런을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통한</a:t>
            </a:r>
            <a:r>
              <a:rPr sz="1200" dirty="0" smtClean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기대효과를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말씀드리겠습니다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저의 팀의 발표 내용은 다음과 같습니다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먼저 코로나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런이라는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앱에 대해 설명해드리고 앱의 기능과 현재 개발 상황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앞으로의 보완점과 기대효과를 설명하겠습니다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각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기능의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기대효과와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전체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기대효과로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나누어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설명하겠습니다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  <a:br>
              <a:rPr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첫째로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사용자는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확진자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수를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확인함으로써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문제를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자신의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문제로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인식합니다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확진자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수와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백신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접종률을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보기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쉽게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그래프로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정보를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제공함으로써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사용자는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이를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보고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국가의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백신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보급에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대한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노력과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현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상황을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파악할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수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있습니다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이로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인해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사용자는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늘어나는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확진자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수를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보며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불안감만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갖는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것이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아니라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백신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제공의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현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상황을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파악함으로써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경각심과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함께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안정감도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가질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수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있을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것입니다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 </a:t>
            </a:r>
          </a:p>
          <a:p>
            <a:pPr>
              <a:defRPr/>
            </a:pP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둘째로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백신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예방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접종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센터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정보를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지도에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표기하여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제공함으로써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글로만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되어있는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것보다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사용자의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이목을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끌 수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있으며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이러한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정보가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전달될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수록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예방을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위한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경각심과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대한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문제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인식성이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더욱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높아질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것이라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예상합니다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셋째로, 코로나 19 예방 수칙을 제공함으로써 코로나 19 지역감염 확산 예방이라는 앱의 목적을 뚜렷히 하였고, 일상생활에서도 코로나 19의 경각심을 갖도록 하였습니다. </a:t>
            </a: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넷째로, 백신 정보와 접종 정보를 제공함으로써 앞에서 설명했던 국가의 백신 보급에 대한 노력과 현 상황을 파악할 수 있습니다.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전체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기대효과는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19의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지역확산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감염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예방입니다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  <a:br>
              <a:rPr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사용자는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예방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접종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정보와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확진자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수를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통해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19의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장기화를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멈추기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위한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국가와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의료진의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노력을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알며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br>
              <a:rPr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안정감을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가지고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19를 더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이상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타인의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문제가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아닌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자신의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문제로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인식합니다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  <a:br>
              <a:rPr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더하여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19를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두려운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존재로만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인식하는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것이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아니라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함께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노력하며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이겨야하는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존재로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인식이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변화합니다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  <a:br>
              <a:rPr sz="1200" dirty="0">
                <a:solidFill>
                  <a:srgbClr val="000000">
                    <a:alpha val="100000"/>
                  </a:srgbClr>
                </a:solidFill>
              </a:rPr>
            </a:b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이로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인해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현재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싸우는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자신을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비롯한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모두를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응원하는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마음으로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일상생활에서도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경각심을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가지고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지역감염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확산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예방에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적극적으로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임하는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모습을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기대할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수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있습니다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endParaRPr sz="1200" dirty="0">
              <a:solidFill>
                <a:srgbClr val="000000">
                  <a:alpha val="100000"/>
                </a:srgbClr>
              </a:solidFill>
            </a:endParaRPr>
          </a:p>
          <a:p>
            <a:pPr>
              <a:defRPr/>
            </a:pP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하루빨리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코로나가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사라져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하굣길에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안양시장에서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마음놓고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먹거리를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즐기는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날이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찾아왔으면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좋겠습니다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혹시 질문 사항 있으신분은 자유롭게 질문해주시길 바랍니다.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혹시 질문 사항 있으신분은 자유롭게 질문해주시길 바랍니다.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먼저 정의 단계부터 시작하겠습니다.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sz="1200" dirty="0" err="1" smtClean="0">
                <a:solidFill>
                  <a:srgbClr val="000000">
                    <a:alpha val="100000"/>
                  </a:srgbClr>
                </a:solidFill>
              </a:rPr>
              <a:t>런이란</a:t>
            </a:r>
            <a:r>
              <a:rPr lang="en-US" sz="1200" dirty="0" smtClean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코로나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19 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백신에 대한 정보와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 이를 조회 및 예약 하기 위한 수단을 제공하고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지역별 </a:t>
            </a:r>
            <a:r>
              <a:rPr lang="ko-KR" altLang="en-US" sz="1200" baseline="0" dirty="0" err="1" smtClean="0">
                <a:solidFill>
                  <a:srgbClr val="000000">
                    <a:alpha val="100000"/>
                  </a:srgbClr>
                </a:solidFill>
              </a:rPr>
              <a:t>접종률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감염률을 정보를 표시해줍니다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그러면 저희는 왜 이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코로나런이라는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앱을 선정하게 되었을까요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?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통계청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자룔를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보면 코로나로 인한 지역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경제피해가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상당한 것을 확인할 수 있습니다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백신 접종을 통해 경제가 점차 회복되고 있는데 사람들이 백신에 관한 정보를 손 쉽게 접할 수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있도록하고자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프로젝트를 진행하게 됐습니다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또한 자료를 확인하면 시대가 변화하면서 모바일 앱의 사용성이 크게 증가하고 있기 때문에</a:t>
            </a:r>
            <a:endParaRPr lang="en-US" altLang="ko-KR" sz="1200" dirty="0" smtClean="0">
              <a:solidFill>
                <a:srgbClr val="000000">
                  <a:alpha val="100000"/>
                </a:srgbClr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정보 전달의 플랫폼으로 모바일 앱을 선정하게 되었습니다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b="1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그러면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코로나런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앱의 핵심 기능을 설명하도록 하겠습니다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저희가 개발한 </a:t>
            </a:r>
            <a:r>
              <a:rPr lang="ko-KR" altLang="en-US" sz="1200" dirty="0" err="1" smtClean="0">
                <a:solidFill>
                  <a:srgbClr val="000000">
                    <a:alpha val="100000"/>
                  </a:srgbClr>
                </a:solidFill>
              </a:rPr>
              <a:t>코로나런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 앱의 기능은 이와 같습니다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//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밑에 생략 가능</a:t>
            </a:r>
            <a:endParaRPr lang="en-US" altLang="ko-KR" sz="1200" dirty="0" smtClean="0">
              <a:solidFill>
                <a:srgbClr val="000000">
                  <a:alpha val="100000"/>
                </a:srgbClr>
              </a:solidFill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예방 접종 센터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 및 백신 현황 조회와 예약 기능이 있으며</a:t>
            </a:r>
            <a:endParaRPr lang="en-US" altLang="ko-KR" sz="1200" baseline="0" dirty="0" smtClean="0">
              <a:solidFill>
                <a:srgbClr val="000000">
                  <a:alpha val="100000"/>
                </a:srgbClr>
              </a:solidFill>
            </a:endParaRPr>
          </a:p>
          <a:p>
            <a:pPr>
              <a:defRPr/>
            </a:pP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지역별 감염률과 백신접종률을 표시해줍니다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</a:p>
          <a:p>
            <a:pPr>
              <a:defRPr/>
            </a:pP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또한 코로나 </a:t>
            </a:r>
            <a:r>
              <a:rPr lang="en-US" altLang="ko-KR" sz="1200" dirty="0" smtClean="0">
                <a:solidFill>
                  <a:srgbClr val="000000">
                    <a:alpha val="100000"/>
                  </a:srgbClr>
                </a:solidFill>
              </a:rPr>
              <a:t>19</a:t>
            </a:r>
            <a:r>
              <a:rPr lang="ko-KR" altLang="en-US" sz="1200" dirty="0" smtClean="0">
                <a:solidFill>
                  <a:srgbClr val="000000">
                    <a:alpha val="100000"/>
                  </a:srgbClr>
                </a:solidFill>
              </a:rPr>
              <a:t>에 대한 기본 예방 수칙과 여러</a:t>
            </a:r>
            <a:r>
              <a:rPr lang="ko-KR" altLang="en-US" sz="1200" baseline="0" dirty="0" smtClean="0">
                <a:solidFill>
                  <a:srgbClr val="000000">
                    <a:alpha val="100000"/>
                  </a:srgbClr>
                </a:solidFill>
              </a:rPr>
              <a:t> 백신들에 대한 정보를 제공합니다</a:t>
            </a:r>
            <a:r>
              <a:rPr lang="en-US" altLang="ko-KR" sz="1200" baseline="0" dirty="0" smtClean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2" y="6353597"/>
            <a:ext cx="2742705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E32884D-2007-4C92-9677-EB9476B55F89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6481" y="363483"/>
            <a:ext cx="10513677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ea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6481" y="1823725"/>
            <a:ext cx="10513677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마스터 텍스트 스타일을 편집합니다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둘째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셋째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넷째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2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62C8B2D-5F7E-4B3F-8149-418F6649D4F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gif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075"/>
          <p:cNvSpPr txBox="1"/>
          <p:nvPr/>
        </p:nvSpPr>
        <p:spPr>
          <a:xfrm>
            <a:off x="1426919" y="55538"/>
            <a:ext cx="2515695" cy="674554"/>
          </a:xfrm>
          <a:prstGeom prst="rect">
            <a:avLst/>
          </a:prstGeom>
          <a:solidFill>
            <a:srgbClr val="F4F7FA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404040">
                    <a:alpha val="100000"/>
                  </a:srgbClr>
                </a:solidFill>
                <a:ea typeface="바탕"/>
              </a:rPr>
              <a:t>[</a:t>
            </a:r>
            <a:r>
              <a:rPr kumimoji="1" lang="ko-KR" altLang="en-US" sz="2600" b="0" i="0" baseline="0">
                <a:solidFill>
                  <a:srgbClr val="404040">
                    <a:alpha val="100000"/>
                  </a:srgbClr>
                </a:solidFill>
                <a:latin typeface="배달의민족 도현"/>
                <a:ea typeface="배달의민족 도현"/>
              </a:rPr>
              <a:t> Frontier </a:t>
            </a:r>
            <a:r>
              <a:rPr kumimoji="1" lang="ko-KR" altLang="en-US" sz="2600" b="0" i="0" baseline="0">
                <a:solidFill>
                  <a:srgbClr val="404040">
                    <a:alpha val="100000"/>
                  </a:srgbClr>
                </a:solidFill>
                <a:ea typeface="바탕"/>
              </a:rPr>
              <a:t>]</a:t>
            </a:r>
            <a:endParaRPr kumimoji="1" lang="ko-KR" altLang="en-US" sz="2600" b="0" i="0">
              <a:solidFill>
                <a:srgbClr val="404040">
                  <a:alpha val="100000"/>
                </a:srgbClr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3078" name="Group 1"/>
          <p:cNvGrpSpPr/>
          <p:nvPr/>
        </p:nvGrpSpPr>
        <p:grpSpPr>
          <a:xfrm>
            <a:off x="1133263" y="4079144"/>
            <a:ext cx="3990227" cy="2790317"/>
            <a:chOff x="1133263" y="4079144"/>
            <a:chExt cx="3990227" cy="2790317"/>
          </a:xfrm>
        </p:grpSpPr>
        <p:grpSp>
          <p:nvGrpSpPr>
            <p:cNvPr id="3079" name="Group 1"/>
            <p:cNvGrpSpPr/>
            <p:nvPr/>
          </p:nvGrpSpPr>
          <p:grpSpPr>
            <a:xfrm>
              <a:off x="1133263" y="4101360"/>
              <a:ext cx="3953722" cy="2768102"/>
              <a:chOff x="1133263" y="4101359"/>
              <a:chExt cx="3953722" cy="2768102"/>
            </a:xfrm>
          </p:grpSpPr>
          <p:pic>
            <p:nvPicPr>
              <p:cNvPr id="3080" name="그림 3079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1133263" y="4101359"/>
                <a:ext cx="3953722" cy="276810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3081" name="타원 3080"/>
              <p:cNvSpPr/>
              <p:nvPr/>
            </p:nvSpPr>
            <p:spPr>
              <a:xfrm>
                <a:off x="3077610" y="4410868"/>
                <a:ext cx="338086" cy="296781"/>
              </a:xfrm>
              <a:prstGeom prst="ellipse">
                <a:avLst/>
              </a:prstGeom>
              <a:solidFill>
                <a:srgbClr val="FFFFFF"/>
              </a:solidFill>
              <a:ln w="12726" cap="flat" cmpd="sng" algn="ctr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2" name="타원 3081"/>
              <p:cNvSpPr/>
              <p:nvPr/>
            </p:nvSpPr>
            <p:spPr>
              <a:xfrm>
                <a:off x="4652111" y="4444191"/>
                <a:ext cx="336468" cy="295218"/>
              </a:xfrm>
              <a:prstGeom prst="ellipse">
                <a:avLst/>
              </a:prstGeom>
              <a:solidFill>
                <a:srgbClr val="FFFFFF"/>
              </a:solidFill>
              <a:ln w="12726" cap="flat" cmpd="sng" algn="ctr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3" name="타원 3082"/>
              <p:cNvSpPr/>
              <p:nvPr/>
            </p:nvSpPr>
            <p:spPr>
              <a:xfrm>
                <a:off x="4042639" y="5307632"/>
                <a:ext cx="338086" cy="295218"/>
              </a:xfrm>
              <a:prstGeom prst="ellipse">
                <a:avLst/>
              </a:prstGeom>
              <a:solidFill>
                <a:srgbClr val="FFFFFF"/>
              </a:solidFill>
              <a:ln w="12726" cap="flat" cmpd="sng" algn="ctr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4" name="타원 3083"/>
              <p:cNvSpPr/>
              <p:nvPr/>
            </p:nvSpPr>
            <p:spPr>
              <a:xfrm>
                <a:off x="2064969" y="5466377"/>
                <a:ext cx="338086" cy="295218"/>
              </a:xfrm>
              <a:prstGeom prst="ellipse">
                <a:avLst/>
              </a:prstGeom>
              <a:solidFill>
                <a:srgbClr val="FFFFFF"/>
              </a:solidFill>
              <a:ln w="12726" cap="flat" cmpd="sng" algn="ctr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5" name="타원 3084"/>
              <p:cNvSpPr/>
              <p:nvPr/>
            </p:nvSpPr>
            <p:spPr>
              <a:xfrm>
                <a:off x="1598334" y="4275957"/>
                <a:ext cx="338086" cy="295218"/>
              </a:xfrm>
              <a:prstGeom prst="ellipse">
                <a:avLst/>
              </a:prstGeom>
              <a:solidFill>
                <a:srgbClr val="FFFFFF"/>
              </a:solidFill>
              <a:ln w="12726" cap="flat" cmpd="sng" algn="ctr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  <p:pic>
          <p:nvPicPr>
            <p:cNvPr id="3086" name="그림 308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422118" y="4079144"/>
              <a:ext cx="719041" cy="6634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3087" name="그림 308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4529871" y="4318825"/>
              <a:ext cx="593619" cy="5475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3088" name="그림 3087" descr="C:\Users\ayu\Desktop\ffff_180402114535336\안양대로고-기본-05.png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3907729" y="5152068"/>
              <a:ext cx="585637" cy="6301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3092" name="그림 3091" descr="C:\Users\ayu\Desktop\ffff_180402114535336\안양대로고-기본-05.png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1941166" y="5320302"/>
              <a:ext cx="585693" cy="6301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3093" name="그림 3092" descr="C:\Users\ayu\Desktop\ffff_180402114535336\안양대로고-기본-05.png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2980767" y="4266412"/>
              <a:ext cx="509502" cy="5475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3094" name="그림 309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420357" y="939632"/>
            <a:ext cx="7331352" cy="2487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3095" name="Group 2"/>
          <p:cNvGrpSpPr/>
          <p:nvPr/>
        </p:nvGrpSpPr>
        <p:grpSpPr>
          <a:xfrm>
            <a:off x="8172522" y="4813982"/>
            <a:ext cx="3849009" cy="1906280"/>
            <a:chOff x="8172522" y="4813982"/>
            <a:chExt cx="3849009" cy="1906280"/>
          </a:xfrm>
        </p:grpSpPr>
        <p:sp>
          <p:nvSpPr>
            <p:cNvPr id="3096" name="TextBox 3095"/>
            <p:cNvSpPr txBox="1"/>
            <p:nvPr/>
          </p:nvSpPr>
          <p:spPr>
            <a:xfrm>
              <a:off x="8172522" y="5931393"/>
              <a:ext cx="3849009" cy="3888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404040">
                      <a:alpha val="100000"/>
                    </a:srgbClr>
                  </a:solidFill>
                  <a:latin typeface="배달의민족 도현"/>
                  <a:ea typeface="배달의민족 도현"/>
                </a:rPr>
                <a:t>컴퓨터공학과 2018E7343 </a:t>
              </a:r>
              <a:r>
                <a:rPr kumimoji="0" lang="ko-KR" altLang="en-US" sz="2000" b="1" i="0" baseline="0">
                  <a:solidFill>
                    <a:srgbClr val="404040">
                      <a:alpha val="100000"/>
                    </a:srgbClr>
                  </a:solidFill>
                  <a:latin typeface="배달의민족 도현"/>
                  <a:ea typeface="배달의민족 도현"/>
                </a:rPr>
                <a:t>전재욱</a:t>
              </a:r>
              <a:endParaRPr kumimoji="0" lang="ko-KR" altLang="en-US" sz="2000" b="1" i="0">
                <a:solidFill>
                  <a:srgbClr val="404040">
                    <a:alpha val="100000"/>
                  </a:srgbClr>
                </a:solidFill>
                <a:latin typeface="배달의민족 도현"/>
                <a:ea typeface="배달의민족 도현"/>
              </a:endParaRPr>
            </a:p>
          </p:txBody>
        </p:sp>
        <p:sp>
          <p:nvSpPr>
            <p:cNvPr id="3097" name="TextBox 3096"/>
            <p:cNvSpPr txBox="1"/>
            <p:nvPr/>
          </p:nvSpPr>
          <p:spPr>
            <a:xfrm>
              <a:off x="8172522" y="6331381"/>
              <a:ext cx="3849009" cy="3888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404040">
                      <a:alpha val="100000"/>
                    </a:srgbClr>
                  </a:solidFill>
                  <a:latin typeface="배달의민족 도현"/>
                  <a:ea typeface="배달의민족 도현"/>
                </a:rPr>
                <a:t>컴퓨터공학과 2018E7201 </a:t>
              </a:r>
              <a:r>
                <a:rPr kumimoji="0" lang="ko-KR" altLang="en-US" sz="2000" b="1" i="0" baseline="0">
                  <a:solidFill>
                    <a:srgbClr val="404040">
                      <a:alpha val="100000"/>
                    </a:srgbClr>
                  </a:solidFill>
                  <a:latin typeface="배달의민족 도현"/>
                  <a:ea typeface="배달의민족 도현"/>
                </a:rPr>
                <a:t>최지혜</a:t>
              </a:r>
              <a:endParaRPr kumimoji="0" lang="ko-KR" altLang="en-US" sz="2000" b="1" i="0">
                <a:solidFill>
                  <a:srgbClr val="404040">
                    <a:alpha val="100000"/>
                  </a:srgbClr>
                </a:solidFill>
                <a:latin typeface="배달의민족 도현"/>
                <a:ea typeface="배달의민족 도현"/>
              </a:endParaRPr>
            </a:p>
          </p:txBody>
        </p:sp>
        <p:sp>
          <p:nvSpPr>
            <p:cNvPr id="3098" name="TextBox 3097"/>
            <p:cNvSpPr txBox="1"/>
            <p:nvPr/>
          </p:nvSpPr>
          <p:spPr>
            <a:xfrm>
              <a:off x="8172522" y="5550494"/>
              <a:ext cx="3849009" cy="3888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404040">
                      <a:alpha val="100000"/>
                    </a:srgbClr>
                  </a:solidFill>
                  <a:latin typeface="배달의민족 도현"/>
                  <a:ea typeface="배달의민족 도현"/>
                </a:rPr>
                <a:t>컴퓨터공학과 2018E7021 </a:t>
              </a:r>
              <a:r>
                <a:rPr kumimoji="0" lang="ko-KR" altLang="en-US" sz="2000" b="1" i="0" baseline="0">
                  <a:solidFill>
                    <a:srgbClr val="404040">
                      <a:alpha val="100000"/>
                    </a:srgbClr>
                  </a:solidFill>
                  <a:latin typeface="배달의민족 도현"/>
                  <a:ea typeface="배달의민족 도현"/>
                </a:rPr>
                <a:t>김예나</a:t>
              </a:r>
              <a:endParaRPr kumimoji="0" lang="ko-KR" altLang="en-US" sz="2000" b="1" i="0">
                <a:solidFill>
                  <a:srgbClr val="404040">
                    <a:alpha val="100000"/>
                  </a:srgbClr>
                </a:solidFill>
                <a:latin typeface="배달의민족 도현"/>
                <a:ea typeface="배달의민족 도현"/>
              </a:endParaRPr>
            </a:p>
          </p:txBody>
        </p:sp>
        <p:sp>
          <p:nvSpPr>
            <p:cNvPr id="3099" name="TextBox 3098"/>
            <p:cNvSpPr txBox="1"/>
            <p:nvPr/>
          </p:nvSpPr>
          <p:spPr>
            <a:xfrm>
              <a:off x="9102666" y="4813982"/>
              <a:ext cx="2918865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4472C4">
                      <a:alpha val="100000"/>
                    </a:srgbClr>
                  </a:solidFill>
                  <a:latin typeface="배달의민족 도현"/>
                  <a:ea typeface="배달의민족 도현"/>
                </a:rPr>
                <a:t>지능이 매우 높은 바보들</a:t>
              </a:r>
              <a:endParaRPr kumimoji="0" lang="ko-KR" altLang="en-US" sz="2000" b="1" i="0">
                <a:solidFill>
                  <a:srgbClr val="4472C4">
                    <a:alpha val="100000"/>
                  </a:srgbClr>
                </a:solidFill>
                <a:latin typeface="배달의민족 도현"/>
                <a:ea typeface="배달의민족 도현"/>
              </a:endParaRPr>
            </a:p>
          </p:txBody>
        </p:sp>
      </p:grpSp>
      <p:pic>
        <p:nvPicPr>
          <p:cNvPr id="3100" name="그림 3099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840997" y="5460014"/>
            <a:ext cx="1396721" cy="1395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13315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3317" name="TextBox 13316"/>
          <p:cNvSpPr txBox="1"/>
          <p:nvPr/>
        </p:nvSpPr>
        <p:spPr>
          <a:xfrm>
            <a:off x="1552285" y="325360"/>
            <a:ext cx="230939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6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 세부 동작</a:t>
            </a:r>
            <a:endParaRPr kumimoji="0" lang="ko-KR" altLang="en-US" sz="26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3318" name="TextBox 13317"/>
          <p:cNvSpPr txBox="1"/>
          <p:nvPr/>
        </p:nvSpPr>
        <p:spPr>
          <a:xfrm>
            <a:off x="1988080" y="1092330"/>
            <a:ext cx="8195343" cy="9396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1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예방 접종 센터 </a:t>
            </a:r>
            <a:r>
              <a:rPr kumimoji="1" lang="ko-KR" altLang="en-US" sz="2800" b="0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확인</a:t>
            </a:r>
            <a:r>
              <a:rPr kumimoji="1" lang="en-US" altLang="ko-KR" sz="2800" b="0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, </a:t>
            </a:r>
            <a:r>
              <a:rPr kumimoji="1" lang="ko-KR" altLang="en-US" sz="2800" b="0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백신 현황 조회 및 예약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3319" name="그림 133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101388" y="3079173"/>
            <a:ext cx="1838015" cy="1838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320" name="TextBox 13319"/>
          <p:cNvSpPr txBox="1"/>
          <p:nvPr/>
        </p:nvSpPr>
        <p:spPr>
          <a:xfrm>
            <a:off x="2498280" y="5202863"/>
            <a:ext cx="3363284" cy="447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현 위치 중심으로 활성화</a:t>
            </a: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3321" name="그림 1332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920171" y="2064969"/>
            <a:ext cx="1934802" cy="19332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322" name="TextBox 13321"/>
          <p:cNvSpPr txBox="1"/>
          <p:nvPr/>
        </p:nvSpPr>
        <p:spPr>
          <a:xfrm>
            <a:off x="7629697" y="4017242"/>
            <a:ext cx="3363340" cy="43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예방 접종 센터 정보</a:t>
            </a:r>
            <a:endParaRPr kumimoji="0" lang="ko-KR" altLang="en-US" sz="2300" b="1" i="0" dirty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3323" name="그림 13322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5594924" y="3163290"/>
            <a:ext cx="1960199" cy="8364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3324" name="그림 13323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-1263373" y="7742392"/>
            <a:ext cx="2069657" cy="2071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>
            <a:off x="10127131" y="3283358"/>
            <a:ext cx="1080405" cy="145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2"/>
          <p:cNvGrpSpPr/>
          <p:nvPr/>
        </p:nvGrpSpPr>
        <p:grpSpPr>
          <a:xfrm>
            <a:off x="9694969" y="4700877"/>
            <a:ext cx="2346317" cy="1522377"/>
            <a:chOff x="7467826" y="2923666"/>
            <a:chExt cx="3004601" cy="228399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8123347" y="2923666"/>
              <a:ext cx="2349080" cy="22839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7467826" y="4271157"/>
              <a:ext cx="826936" cy="8047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9631004" y="6252149"/>
            <a:ext cx="3363340" cy="43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백신 조회 및 예약</a:t>
            </a:r>
            <a:endParaRPr kumimoji="0" lang="ko-KR" altLang="en-US" sz="2300" b="1" i="0" dirty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14339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4341" name="TextBox 14340"/>
          <p:cNvSpPr txBox="1"/>
          <p:nvPr/>
        </p:nvSpPr>
        <p:spPr>
          <a:xfrm>
            <a:off x="1552285" y="325360"/>
            <a:ext cx="230939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6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 세부 동작</a:t>
            </a:r>
            <a:endParaRPr kumimoji="0" lang="ko-KR" altLang="en-US" sz="26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2187153" y="1371324"/>
            <a:ext cx="8934432" cy="9396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2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확진자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(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감염률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)+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백신 접종률 확인 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지역 간 비교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4343" name="그림 1434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537738" y="2726853"/>
            <a:ext cx="3933069" cy="26394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4344" name="TextBox 14343"/>
          <p:cNvSpPr txBox="1"/>
          <p:nvPr/>
        </p:nvSpPr>
        <p:spPr>
          <a:xfrm>
            <a:off x="2298286" y="3823611"/>
            <a:ext cx="3363284" cy="444419"/>
          </a:xfrm>
          <a:prstGeom prst="rect">
            <a:avLst/>
          </a:prstGeom>
          <a:solidFill>
            <a:srgbClr val="FFCEB0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그래프로 가시적 표현</a:t>
            </a: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4345" name="TextBox 14344"/>
          <p:cNvSpPr txBox="1"/>
          <p:nvPr/>
        </p:nvSpPr>
        <p:spPr>
          <a:xfrm>
            <a:off x="7758301" y="5366351"/>
            <a:ext cx="3363284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원 </a:t>
            </a:r>
            <a:r>
              <a:rPr kumimoji="0" lang="ko-KR" altLang="en-US" sz="2300" b="1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그래프로</a:t>
            </a:r>
            <a:endParaRPr kumimoji="0" lang="ko-KR" altLang="en-US" sz="2300" b="1" i="0" dirty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4346" name="그림 14345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491775" y="4007698"/>
            <a:ext cx="1045964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15363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5365" name="TextBox 15364"/>
          <p:cNvSpPr txBox="1"/>
          <p:nvPr/>
        </p:nvSpPr>
        <p:spPr>
          <a:xfrm>
            <a:off x="1552285" y="325360"/>
            <a:ext cx="230939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6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 세부 동작</a:t>
            </a:r>
            <a:endParaRPr kumimoji="0" lang="ko-KR" altLang="en-US" sz="26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5366" name="TextBox 15365"/>
          <p:cNvSpPr txBox="1"/>
          <p:nvPr/>
        </p:nvSpPr>
        <p:spPr>
          <a:xfrm>
            <a:off x="2034827" y="961847"/>
            <a:ext cx="8934376" cy="9396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3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코로나 19 예방수칙 제공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15367" name="Group 1"/>
          <p:cNvGrpSpPr/>
          <p:nvPr/>
        </p:nvGrpSpPr>
        <p:grpSpPr>
          <a:xfrm>
            <a:off x="2118944" y="3836282"/>
            <a:ext cx="3298201" cy="1742735"/>
            <a:chOff x="2118944" y="3836282"/>
            <a:chExt cx="3298201" cy="1742735"/>
          </a:xfrm>
        </p:grpSpPr>
        <p:pic>
          <p:nvPicPr>
            <p:cNvPr id="15368" name="그림 15367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118944" y="4667963"/>
              <a:ext cx="795176" cy="8206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5369" name="그림 1536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3223629" y="3836282"/>
              <a:ext cx="1568137" cy="16205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4618788" y="4753699"/>
              <a:ext cx="798357" cy="8253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15371" name="그림 1537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6217123" y="1717337"/>
            <a:ext cx="1406266" cy="13999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5372" name="그림 1537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072781" y="2417345"/>
            <a:ext cx="2144341" cy="122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5373" name="그림 1537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7621771" y="2414163"/>
            <a:ext cx="1899916" cy="10126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5374" name="TextBox 15373"/>
          <p:cNvSpPr txBox="1"/>
          <p:nvPr/>
        </p:nvSpPr>
        <p:spPr>
          <a:xfrm>
            <a:off x="2298286" y="5717109"/>
            <a:ext cx="3363284" cy="447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코로나 19 예방 수칙</a:t>
            </a: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5375" name="TextBox 15374"/>
          <p:cNvSpPr txBox="1"/>
          <p:nvPr/>
        </p:nvSpPr>
        <p:spPr>
          <a:xfrm>
            <a:off x="8182067" y="5660008"/>
            <a:ext cx="3364903" cy="447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질병 관리청 홈페이지</a:t>
            </a: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5376" name="그림 15375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8197919" y="3821993"/>
            <a:ext cx="2895087" cy="1507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16387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6389" name="TextBox 16388"/>
          <p:cNvSpPr txBox="1"/>
          <p:nvPr/>
        </p:nvSpPr>
        <p:spPr>
          <a:xfrm>
            <a:off x="1552285" y="325360"/>
            <a:ext cx="230939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6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 세부 동작</a:t>
            </a:r>
            <a:endParaRPr kumimoji="0" lang="ko-KR" altLang="en-US" sz="26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6390" name="TextBox 16389"/>
          <p:cNvSpPr txBox="1"/>
          <p:nvPr/>
        </p:nvSpPr>
        <p:spPr>
          <a:xfrm>
            <a:off x="2101473" y="971392"/>
            <a:ext cx="8934376" cy="9396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4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백신 정보 제공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6391" name="그림 1639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290275" y="3845827"/>
            <a:ext cx="1568193" cy="15697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392" name="그림 16391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283769" y="1726882"/>
            <a:ext cx="1406266" cy="13999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393" name="그림 16392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4139427" y="2426834"/>
            <a:ext cx="2144341" cy="122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394" name="그림 16393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688473" y="2423652"/>
            <a:ext cx="1899861" cy="10126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395" name="TextBox 16394"/>
          <p:cNvSpPr txBox="1"/>
          <p:nvPr/>
        </p:nvSpPr>
        <p:spPr>
          <a:xfrm>
            <a:off x="2041135" y="5707621"/>
            <a:ext cx="3725205" cy="447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백신 종류 </a:t>
            </a: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+</a:t>
            </a: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예방 접종 정보</a:t>
            </a: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6396" name="TextBox 16395"/>
          <p:cNvSpPr txBox="1"/>
          <p:nvPr/>
        </p:nvSpPr>
        <p:spPr>
          <a:xfrm>
            <a:off x="8248713" y="5669497"/>
            <a:ext cx="3364903" cy="447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질병 관리청 홈페이지</a:t>
            </a: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6397" name="그림 16396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264621" y="3831538"/>
            <a:ext cx="2895031" cy="1507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398" name="그림 16397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636259" y="4560068"/>
            <a:ext cx="920542" cy="9205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399" name="그림 1639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2399874" y="4660037"/>
            <a:ext cx="826936" cy="8269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411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진행상황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7413" name="TextBox 17412"/>
          <p:cNvSpPr txBox="1"/>
          <p:nvPr/>
        </p:nvSpPr>
        <p:spPr>
          <a:xfrm>
            <a:off x="5660008" y="188886"/>
            <a:ext cx="1571319" cy="49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절차 진행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7414" name="TextBox 17413"/>
          <p:cNvSpPr txBox="1"/>
          <p:nvPr/>
        </p:nvSpPr>
        <p:spPr>
          <a:xfrm>
            <a:off x="3972812" y="4996561"/>
            <a:ext cx="5742506" cy="8475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진행상황 및 테스트</a:t>
            </a:r>
            <a:endParaRPr kumimoji="1" lang="ko-KR" altLang="en-US" sz="5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17415" name="Group 1"/>
          <p:cNvGrpSpPr/>
          <p:nvPr/>
        </p:nvGrpSpPr>
        <p:grpSpPr>
          <a:xfrm>
            <a:off x="5006050" y="160307"/>
            <a:ext cx="506320" cy="547569"/>
            <a:chOff x="5006050" y="160307"/>
            <a:chExt cx="506320" cy="547569"/>
          </a:xfrm>
        </p:grpSpPr>
        <p:sp>
          <p:nvSpPr>
            <p:cNvPr id="17416" name="타원 17415"/>
            <p:cNvSpPr/>
            <p:nvPr/>
          </p:nvSpPr>
          <p:spPr>
            <a:xfrm>
              <a:off x="5006050" y="160307"/>
              <a:ext cx="506320" cy="547569"/>
            </a:xfrm>
            <a:prstGeom prst="ellipse">
              <a:avLst/>
            </a:prstGeom>
            <a:solidFill>
              <a:srgbClr val="AAECFE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17417" name="Group 1"/>
            <p:cNvGrpSpPr/>
            <p:nvPr/>
          </p:nvGrpSpPr>
          <p:grpSpPr>
            <a:xfrm>
              <a:off x="5144142" y="284111"/>
              <a:ext cx="222209" cy="296781"/>
              <a:chOff x="5144142" y="284111"/>
              <a:chExt cx="222209" cy="296781"/>
            </a:xfrm>
          </p:grpSpPr>
          <p:sp>
            <p:nvSpPr>
              <p:cNvPr id="17418" name="자유형 17417"/>
              <p:cNvSpPr/>
              <p:nvPr/>
            </p:nvSpPr>
            <p:spPr>
              <a:xfrm>
                <a:off x="5148887" y="288855"/>
                <a:ext cx="214283" cy="287292"/>
              </a:xfrm>
              <a:custGeom>
                <a:avLst/>
                <a:gdLst>
                  <a:gd name="T0" fmla="*/ 0 w 135"/>
                  <a:gd name="T1" fmla="*/ 0 h 181"/>
                  <a:gd name="T2" fmla="*/ 135 w 135"/>
                  <a:gd name="T3" fmla="*/ 181 h 181"/>
                </a:gdLst>
                <a:ahLst/>
                <a:cxnLst/>
                <a:rect l="T0" t="T1" r="T2" b="T3"/>
                <a:pathLst>
                  <a:path w="135" h="181">
                    <a:moveTo>
                      <a:pt x="121" y="0"/>
                    </a:moveTo>
                    <a:lnTo>
                      <a:pt x="40" y="0"/>
                    </a:lnTo>
                    <a:lnTo>
                      <a:pt x="0" y="4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1" y="171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2" y="175"/>
                    </a:lnTo>
                    <a:lnTo>
                      <a:pt x="3" y="176"/>
                    </a:lnTo>
                    <a:lnTo>
                      <a:pt x="4" y="177"/>
                    </a:lnTo>
                    <a:lnTo>
                      <a:pt x="5" y="178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9" y="180"/>
                    </a:lnTo>
                    <a:lnTo>
                      <a:pt x="10" y="180"/>
                    </a:lnTo>
                    <a:lnTo>
                      <a:pt x="11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21" y="181"/>
                    </a:lnTo>
                    <a:lnTo>
                      <a:pt x="122" y="181"/>
                    </a:lnTo>
                    <a:lnTo>
                      <a:pt x="123" y="181"/>
                    </a:lnTo>
                    <a:lnTo>
                      <a:pt x="125" y="180"/>
                    </a:lnTo>
                    <a:lnTo>
                      <a:pt x="126" y="180"/>
                    </a:lnTo>
                    <a:lnTo>
                      <a:pt x="127" y="179"/>
                    </a:lnTo>
                    <a:lnTo>
                      <a:pt x="128" y="179"/>
                    </a:lnTo>
                    <a:lnTo>
                      <a:pt x="129" y="178"/>
                    </a:lnTo>
                    <a:lnTo>
                      <a:pt x="130" y="177"/>
                    </a:lnTo>
                    <a:lnTo>
                      <a:pt x="131" y="176"/>
                    </a:lnTo>
                    <a:lnTo>
                      <a:pt x="132" y="175"/>
                    </a:lnTo>
                    <a:lnTo>
                      <a:pt x="133" y="174"/>
                    </a:lnTo>
                    <a:lnTo>
                      <a:pt x="133" y="173"/>
                    </a:lnTo>
                    <a:lnTo>
                      <a:pt x="134" y="171"/>
                    </a:lnTo>
                    <a:lnTo>
                      <a:pt x="134" y="170"/>
                    </a:lnTo>
                    <a:lnTo>
                      <a:pt x="135" y="168"/>
                    </a:lnTo>
                    <a:lnTo>
                      <a:pt x="135" y="167"/>
                    </a:lnTo>
                    <a:lnTo>
                      <a:pt x="135" y="166"/>
                    </a:lnTo>
                    <a:lnTo>
                      <a:pt x="135" y="14"/>
                    </a:lnTo>
                    <a:lnTo>
                      <a:pt x="135" y="14"/>
                    </a:lnTo>
                    <a:lnTo>
                      <a:pt x="135" y="12"/>
                    </a:lnTo>
                    <a:lnTo>
                      <a:pt x="134" y="11"/>
                    </a:lnTo>
                    <a:lnTo>
                      <a:pt x="134" y="9"/>
                    </a:lnTo>
                    <a:lnTo>
                      <a:pt x="133" y="8"/>
                    </a:lnTo>
                    <a:lnTo>
                      <a:pt x="133" y="7"/>
                    </a:lnTo>
                    <a:lnTo>
                      <a:pt x="132" y="6"/>
                    </a:lnTo>
                    <a:lnTo>
                      <a:pt x="131" y="5"/>
                    </a:lnTo>
                    <a:lnTo>
                      <a:pt x="130" y="4"/>
                    </a:lnTo>
                    <a:lnTo>
                      <a:pt x="129" y="3"/>
                    </a:lnTo>
                    <a:lnTo>
                      <a:pt x="128" y="2"/>
                    </a:lnTo>
                    <a:lnTo>
                      <a:pt x="127" y="1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19" name="자유형 17418"/>
              <p:cNvSpPr/>
              <p:nvPr/>
            </p:nvSpPr>
            <p:spPr>
              <a:xfrm>
                <a:off x="5144142" y="284111"/>
                <a:ext cx="222209" cy="296781"/>
              </a:xfrm>
              <a:custGeom>
                <a:avLst/>
                <a:gdLst>
                  <a:gd name="T0" fmla="*/ 0 w 140"/>
                  <a:gd name="T1" fmla="*/ 0 h 187"/>
                  <a:gd name="T2" fmla="*/ 140 w 140"/>
                  <a:gd name="T3" fmla="*/ 187 h 187"/>
                </a:gdLst>
                <a:ahLst/>
                <a:cxnLst/>
                <a:rect l="T0" t="T1" r="T2" b="T3"/>
                <a:pathLst>
                  <a:path w="140" h="187">
                    <a:moveTo>
                      <a:pt x="6" y="48"/>
                    </a:moveTo>
                    <a:lnTo>
                      <a:pt x="6" y="169"/>
                    </a:lnTo>
                    <a:lnTo>
                      <a:pt x="6" y="170"/>
                    </a:lnTo>
                    <a:lnTo>
                      <a:pt x="6" y="171"/>
                    </a:lnTo>
                    <a:lnTo>
                      <a:pt x="6" y="172"/>
                    </a:lnTo>
                    <a:lnTo>
                      <a:pt x="6" y="173"/>
                    </a:lnTo>
                    <a:lnTo>
                      <a:pt x="7" y="174"/>
                    </a:lnTo>
                    <a:lnTo>
                      <a:pt x="7" y="175"/>
                    </a:lnTo>
                    <a:lnTo>
                      <a:pt x="8" y="176"/>
                    </a:lnTo>
                    <a:lnTo>
                      <a:pt x="8" y="177"/>
                    </a:lnTo>
                    <a:lnTo>
                      <a:pt x="9" y="178"/>
                    </a:lnTo>
                    <a:lnTo>
                      <a:pt x="10" y="178"/>
                    </a:lnTo>
                    <a:lnTo>
                      <a:pt x="11" y="179"/>
                    </a:lnTo>
                    <a:lnTo>
                      <a:pt x="12" y="180"/>
                    </a:lnTo>
                    <a:lnTo>
                      <a:pt x="13" y="180"/>
                    </a:lnTo>
                    <a:lnTo>
                      <a:pt x="14" y="180"/>
                    </a:lnTo>
                    <a:lnTo>
                      <a:pt x="15" y="181"/>
                    </a:lnTo>
                    <a:lnTo>
                      <a:pt x="16" y="181"/>
                    </a:lnTo>
                    <a:lnTo>
                      <a:pt x="16" y="181"/>
                    </a:lnTo>
                    <a:lnTo>
                      <a:pt x="124" y="181"/>
                    </a:lnTo>
                    <a:lnTo>
                      <a:pt x="125" y="181"/>
                    </a:lnTo>
                    <a:lnTo>
                      <a:pt x="126" y="181"/>
                    </a:lnTo>
                    <a:lnTo>
                      <a:pt x="127" y="180"/>
                    </a:lnTo>
                    <a:lnTo>
                      <a:pt x="128" y="180"/>
                    </a:lnTo>
                    <a:lnTo>
                      <a:pt x="129" y="180"/>
                    </a:lnTo>
                    <a:lnTo>
                      <a:pt x="130" y="179"/>
                    </a:lnTo>
                    <a:lnTo>
                      <a:pt x="131" y="178"/>
                    </a:lnTo>
                    <a:lnTo>
                      <a:pt x="131" y="178"/>
                    </a:lnTo>
                    <a:lnTo>
                      <a:pt x="132" y="177"/>
                    </a:lnTo>
                    <a:lnTo>
                      <a:pt x="133" y="176"/>
                    </a:lnTo>
                    <a:lnTo>
                      <a:pt x="133" y="175"/>
                    </a:lnTo>
                    <a:lnTo>
                      <a:pt x="134" y="174"/>
                    </a:lnTo>
                    <a:lnTo>
                      <a:pt x="134" y="173"/>
                    </a:lnTo>
                    <a:lnTo>
                      <a:pt x="135" y="172"/>
                    </a:lnTo>
                    <a:lnTo>
                      <a:pt x="135" y="171"/>
                    </a:lnTo>
                    <a:lnTo>
                      <a:pt x="135" y="170"/>
                    </a:lnTo>
                    <a:lnTo>
                      <a:pt x="135" y="169"/>
                    </a:lnTo>
                    <a:lnTo>
                      <a:pt x="135" y="17"/>
                    </a:lnTo>
                    <a:lnTo>
                      <a:pt x="135" y="17"/>
                    </a:lnTo>
                    <a:lnTo>
                      <a:pt x="135" y="16"/>
                    </a:lnTo>
                    <a:lnTo>
                      <a:pt x="135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2" y="10"/>
                    </a:lnTo>
                    <a:lnTo>
                      <a:pt x="131" y="9"/>
                    </a:lnTo>
                    <a:lnTo>
                      <a:pt x="131" y="8"/>
                    </a:lnTo>
                    <a:lnTo>
                      <a:pt x="130" y="8"/>
                    </a:lnTo>
                    <a:lnTo>
                      <a:pt x="129" y="7"/>
                    </a:lnTo>
                    <a:lnTo>
                      <a:pt x="128" y="7"/>
                    </a:lnTo>
                    <a:lnTo>
                      <a:pt x="127" y="6"/>
                    </a:lnTo>
                    <a:lnTo>
                      <a:pt x="126" y="6"/>
                    </a:lnTo>
                    <a:lnTo>
                      <a:pt x="125" y="6"/>
                    </a:lnTo>
                    <a:lnTo>
                      <a:pt x="124" y="6"/>
                    </a:lnTo>
                    <a:lnTo>
                      <a:pt x="44" y="6"/>
                    </a:lnTo>
                    <a:lnTo>
                      <a:pt x="6" y="48"/>
                    </a:lnTo>
                    <a:close/>
                    <a:moveTo>
                      <a:pt x="124" y="187"/>
                    </a:moveTo>
                    <a:lnTo>
                      <a:pt x="16" y="187"/>
                    </a:lnTo>
                    <a:lnTo>
                      <a:pt x="15" y="187"/>
                    </a:lnTo>
                    <a:lnTo>
                      <a:pt x="14" y="186"/>
                    </a:lnTo>
                    <a:lnTo>
                      <a:pt x="12" y="186"/>
                    </a:lnTo>
                    <a:lnTo>
                      <a:pt x="11" y="185"/>
                    </a:lnTo>
                    <a:lnTo>
                      <a:pt x="9" y="185"/>
                    </a:lnTo>
                    <a:lnTo>
                      <a:pt x="8" y="184"/>
                    </a:lnTo>
                    <a:lnTo>
                      <a:pt x="7" y="183"/>
                    </a:lnTo>
                    <a:lnTo>
                      <a:pt x="5" y="182"/>
                    </a:lnTo>
                    <a:lnTo>
                      <a:pt x="4" y="181"/>
                    </a:lnTo>
                    <a:lnTo>
                      <a:pt x="3" y="180"/>
                    </a:lnTo>
                    <a:lnTo>
                      <a:pt x="2" y="178"/>
                    </a:lnTo>
                    <a:lnTo>
                      <a:pt x="2" y="177"/>
                    </a:lnTo>
                    <a:lnTo>
                      <a:pt x="1" y="175"/>
                    </a:lnTo>
                    <a:lnTo>
                      <a:pt x="1" y="173"/>
                    </a:lnTo>
                    <a:lnTo>
                      <a:pt x="0" y="172"/>
                    </a:lnTo>
                    <a:lnTo>
                      <a:pt x="0" y="170"/>
                    </a:lnTo>
                    <a:lnTo>
                      <a:pt x="0" y="169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124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2"/>
                    </a:lnTo>
                    <a:lnTo>
                      <a:pt x="133" y="3"/>
                    </a:lnTo>
                    <a:lnTo>
                      <a:pt x="134" y="3"/>
                    </a:lnTo>
                    <a:lnTo>
                      <a:pt x="135" y="5"/>
                    </a:lnTo>
                    <a:lnTo>
                      <a:pt x="136" y="6"/>
                    </a:lnTo>
                    <a:lnTo>
                      <a:pt x="137" y="7"/>
                    </a:lnTo>
                    <a:lnTo>
                      <a:pt x="138" y="8"/>
                    </a:lnTo>
                    <a:lnTo>
                      <a:pt x="139" y="10"/>
                    </a:lnTo>
                    <a:lnTo>
                      <a:pt x="139" y="11"/>
                    </a:lnTo>
                    <a:lnTo>
                      <a:pt x="140" y="13"/>
                    </a:lnTo>
                    <a:lnTo>
                      <a:pt x="140" y="15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0" y="169"/>
                    </a:lnTo>
                    <a:lnTo>
                      <a:pt x="140" y="170"/>
                    </a:lnTo>
                    <a:lnTo>
                      <a:pt x="140" y="172"/>
                    </a:lnTo>
                    <a:lnTo>
                      <a:pt x="140" y="173"/>
                    </a:lnTo>
                    <a:lnTo>
                      <a:pt x="139" y="175"/>
                    </a:lnTo>
                    <a:lnTo>
                      <a:pt x="139" y="177"/>
                    </a:lnTo>
                    <a:lnTo>
                      <a:pt x="138" y="178"/>
                    </a:lnTo>
                    <a:lnTo>
                      <a:pt x="137" y="180"/>
                    </a:lnTo>
                    <a:lnTo>
                      <a:pt x="136" y="181"/>
                    </a:lnTo>
                    <a:lnTo>
                      <a:pt x="135" y="182"/>
                    </a:lnTo>
                    <a:lnTo>
                      <a:pt x="134" y="183"/>
                    </a:lnTo>
                    <a:lnTo>
                      <a:pt x="133" y="184"/>
                    </a:lnTo>
                    <a:lnTo>
                      <a:pt x="131" y="185"/>
                    </a:lnTo>
                    <a:lnTo>
                      <a:pt x="130" y="185"/>
                    </a:lnTo>
                    <a:lnTo>
                      <a:pt x="128" y="186"/>
                    </a:lnTo>
                    <a:lnTo>
                      <a:pt x="127" y="186"/>
                    </a:lnTo>
                    <a:lnTo>
                      <a:pt x="125" y="187"/>
                    </a:lnTo>
                    <a:lnTo>
                      <a:pt x="124" y="187"/>
                    </a:lnTo>
                    <a:lnTo>
                      <a:pt x="124" y="187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20" name="자유형 17419"/>
              <p:cNvSpPr/>
              <p:nvPr/>
            </p:nvSpPr>
            <p:spPr>
              <a:xfrm>
                <a:off x="5166358" y="307945"/>
                <a:ext cx="179341" cy="249169"/>
              </a:xfrm>
              <a:custGeom>
                <a:avLst/>
                <a:gdLst>
                  <a:gd name="T0" fmla="*/ 0 w 113"/>
                  <a:gd name="T1" fmla="*/ 0 h 157"/>
                  <a:gd name="T2" fmla="*/ 113 w 113"/>
                  <a:gd name="T3" fmla="*/ 157 h 157"/>
                </a:gdLst>
                <a:ahLst/>
                <a:cxnLst/>
                <a:rect l="T0" t="T1" r="T2" b="T3"/>
                <a:pathLst>
                  <a:path w="113" h="157">
                    <a:moveTo>
                      <a:pt x="0" y="157"/>
                    </a:moveTo>
                    <a:lnTo>
                      <a:pt x="0" y="36"/>
                    </a:lnTo>
                    <a:lnTo>
                      <a:pt x="33" y="0"/>
                    </a:lnTo>
                    <a:lnTo>
                      <a:pt x="113" y="0"/>
                    </a:lnTo>
                    <a:lnTo>
                      <a:pt x="113" y="157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AAECFE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21" name="TextBox 17420"/>
              <p:cNvSpPr txBox="1"/>
              <p:nvPr/>
            </p:nvSpPr>
            <p:spPr>
              <a:xfrm>
                <a:off x="5198118" y="471379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22" name="자유형 17421"/>
              <p:cNvSpPr/>
              <p:nvPr/>
            </p:nvSpPr>
            <p:spPr>
              <a:xfrm>
                <a:off x="5193373" y="466634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23" name="자유형 17422"/>
              <p:cNvSpPr/>
              <p:nvPr/>
            </p:nvSpPr>
            <p:spPr>
              <a:xfrm>
                <a:off x="5209226" y="480923"/>
                <a:ext cx="30141" cy="34941"/>
              </a:xfrm>
              <a:custGeom>
                <a:avLst/>
                <a:gdLst>
                  <a:gd name="T0" fmla="*/ 0 w 19"/>
                  <a:gd name="T1" fmla="*/ 0 h 22"/>
                  <a:gd name="T2" fmla="*/ 19 w 19"/>
                  <a:gd name="T3" fmla="*/ 22 h 22"/>
                </a:gdLst>
                <a:ahLst/>
                <a:cxnLst/>
                <a:rect l="T0" t="T1" r="T2" b="T3"/>
                <a:pathLst>
                  <a:path w="19" h="22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24" name="TextBox 17423"/>
              <p:cNvSpPr txBox="1"/>
              <p:nvPr/>
            </p:nvSpPr>
            <p:spPr>
              <a:xfrm>
                <a:off x="5198118" y="384080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28" name="자유형 17427"/>
              <p:cNvSpPr/>
              <p:nvPr/>
            </p:nvSpPr>
            <p:spPr>
              <a:xfrm>
                <a:off x="5193373" y="379335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29" name="자유형 17428"/>
              <p:cNvSpPr/>
              <p:nvPr/>
            </p:nvSpPr>
            <p:spPr>
              <a:xfrm>
                <a:off x="5209226" y="393625"/>
                <a:ext cx="30141" cy="36504"/>
              </a:xfrm>
              <a:custGeom>
                <a:avLst/>
                <a:gdLst>
                  <a:gd name="T0" fmla="*/ 0 w 19"/>
                  <a:gd name="T1" fmla="*/ 0 h 23"/>
                  <a:gd name="T2" fmla="*/ 19 w 19"/>
                  <a:gd name="T3" fmla="*/ 23 h 23"/>
                </a:gdLst>
                <a:ahLst/>
                <a:cxnLst/>
                <a:rect l="T0" t="T1" r="T2" b="T3"/>
                <a:pathLst>
                  <a:path w="19" h="23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3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0" name="TextBox 17429"/>
              <p:cNvSpPr txBox="1"/>
              <p:nvPr/>
            </p:nvSpPr>
            <p:spPr>
              <a:xfrm>
                <a:off x="5263201" y="392062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1" name="TextBox 17430"/>
              <p:cNvSpPr txBox="1"/>
              <p:nvPr/>
            </p:nvSpPr>
            <p:spPr>
              <a:xfrm>
                <a:off x="5263201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2" name="TextBox 17431"/>
              <p:cNvSpPr txBox="1"/>
              <p:nvPr/>
            </p:nvSpPr>
            <p:spPr>
              <a:xfrm>
                <a:off x="5288598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3" name="TextBox 17432"/>
              <p:cNvSpPr txBox="1"/>
              <p:nvPr/>
            </p:nvSpPr>
            <p:spPr>
              <a:xfrm>
                <a:off x="5312376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4" name="TextBox 17433"/>
              <p:cNvSpPr txBox="1"/>
              <p:nvPr/>
            </p:nvSpPr>
            <p:spPr>
              <a:xfrm>
                <a:off x="5263201" y="479360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5" name="TextBox 17434"/>
              <p:cNvSpPr txBox="1"/>
              <p:nvPr/>
            </p:nvSpPr>
            <p:spPr>
              <a:xfrm>
                <a:off x="5263201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6" name="TextBox 17435"/>
              <p:cNvSpPr txBox="1"/>
              <p:nvPr/>
            </p:nvSpPr>
            <p:spPr>
              <a:xfrm>
                <a:off x="5288598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7" name="TextBox 17436"/>
              <p:cNvSpPr txBox="1"/>
              <p:nvPr/>
            </p:nvSpPr>
            <p:spPr>
              <a:xfrm>
                <a:off x="5312376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8" name="자유형 17437"/>
              <p:cNvSpPr/>
              <p:nvPr/>
            </p:nvSpPr>
            <p:spPr>
              <a:xfrm>
                <a:off x="5166358" y="307945"/>
                <a:ext cx="52412" cy="57101"/>
              </a:xfrm>
              <a:custGeom>
                <a:avLst/>
                <a:gdLst>
                  <a:gd name="T0" fmla="*/ 0 w 33"/>
                  <a:gd name="T1" fmla="*/ 0 h 36"/>
                  <a:gd name="T2" fmla="*/ 33 w 33"/>
                  <a:gd name="T3" fmla="*/ 36 h 36"/>
                </a:gdLst>
                <a:ahLst/>
                <a:cxnLst/>
                <a:rect l="T0" t="T1" r="T2" b="T3"/>
                <a:pathLst>
                  <a:path w="33" h="36">
                    <a:moveTo>
                      <a:pt x="33" y="36"/>
                    </a:moveTo>
                    <a:lnTo>
                      <a:pt x="33" y="0"/>
                    </a:lnTo>
                    <a:lnTo>
                      <a:pt x="0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879D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439" name="TextBox 17438"/>
              <p:cNvSpPr txBox="1"/>
              <p:nvPr/>
            </p:nvSpPr>
            <p:spPr>
              <a:xfrm>
                <a:off x="5244168" y="331723"/>
                <a:ext cx="79316" cy="954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17440" name="그림 1743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236185" y="1722138"/>
            <a:ext cx="2828441" cy="2828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C9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411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진행상황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17460" name="그룹 17459"/>
          <p:cNvGrpSpPr>
            <a:grpSpLocks/>
          </p:cNvGrpSpPr>
          <p:nvPr/>
        </p:nvGrpSpPr>
        <p:grpSpPr>
          <a:xfrm>
            <a:off x="1339511" y="186371"/>
            <a:ext cx="10659995" cy="6640227"/>
            <a:chOff x="1411537" y="454373"/>
            <a:chExt cx="10443915" cy="6372225"/>
          </a:xfrm>
        </p:grpSpPr>
        <p:pic>
          <p:nvPicPr>
            <p:cNvPr id="17459" name="그림 1745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72006" y="454373"/>
              <a:ext cx="4762500" cy="6372225"/>
            </a:xfrm>
            <a:prstGeom prst="rect">
              <a:avLst/>
            </a:prstGeom>
          </p:spPr>
        </p:pic>
        <p:pic>
          <p:nvPicPr>
            <p:cNvPr id="17451" name="그림 174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411537" y="567548"/>
              <a:ext cx="3313242" cy="11028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7453" name="그림 174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262480" y="5703875"/>
              <a:ext cx="2592972" cy="8796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18435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8437" name="TextBox 18436"/>
          <p:cNvSpPr txBox="1"/>
          <p:nvPr/>
        </p:nvSpPr>
        <p:spPr>
          <a:xfrm>
            <a:off x="5660008" y="188886"/>
            <a:ext cx="1571319" cy="49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절차 진행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8438" name="TextBox 18437"/>
          <p:cNvSpPr txBox="1"/>
          <p:nvPr/>
        </p:nvSpPr>
        <p:spPr>
          <a:xfrm>
            <a:off x="5726654" y="5121927"/>
            <a:ext cx="2490354" cy="845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  <a:endParaRPr kumimoji="1" lang="ko-KR" altLang="en-US" sz="5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18439" name="Group 1"/>
          <p:cNvGrpSpPr/>
          <p:nvPr/>
        </p:nvGrpSpPr>
        <p:grpSpPr>
          <a:xfrm>
            <a:off x="5006050" y="160307"/>
            <a:ext cx="506320" cy="547569"/>
            <a:chOff x="5006050" y="160307"/>
            <a:chExt cx="506320" cy="547569"/>
          </a:xfrm>
        </p:grpSpPr>
        <p:sp>
          <p:nvSpPr>
            <p:cNvPr id="18440" name="타원 18439"/>
            <p:cNvSpPr/>
            <p:nvPr/>
          </p:nvSpPr>
          <p:spPr>
            <a:xfrm>
              <a:off x="5006050" y="160307"/>
              <a:ext cx="506320" cy="547569"/>
            </a:xfrm>
            <a:prstGeom prst="ellipse">
              <a:avLst/>
            </a:prstGeom>
            <a:solidFill>
              <a:srgbClr val="AAECFE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18441" name="Group 1"/>
            <p:cNvGrpSpPr/>
            <p:nvPr/>
          </p:nvGrpSpPr>
          <p:grpSpPr>
            <a:xfrm>
              <a:off x="5144142" y="284111"/>
              <a:ext cx="222209" cy="296781"/>
              <a:chOff x="5144142" y="284111"/>
              <a:chExt cx="222209" cy="296781"/>
            </a:xfrm>
          </p:grpSpPr>
          <p:sp>
            <p:nvSpPr>
              <p:cNvPr id="18442" name="자유형 18441"/>
              <p:cNvSpPr/>
              <p:nvPr/>
            </p:nvSpPr>
            <p:spPr>
              <a:xfrm>
                <a:off x="5148887" y="288855"/>
                <a:ext cx="214283" cy="287292"/>
              </a:xfrm>
              <a:custGeom>
                <a:avLst/>
                <a:gdLst>
                  <a:gd name="T0" fmla="*/ 0 w 135"/>
                  <a:gd name="T1" fmla="*/ 0 h 181"/>
                  <a:gd name="T2" fmla="*/ 135 w 135"/>
                  <a:gd name="T3" fmla="*/ 181 h 181"/>
                </a:gdLst>
                <a:ahLst/>
                <a:cxnLst/>
                <a:rect l="T0" t="T1" r="T2" b="T3"/>
                <a:pathLst>
                  <a:path w="135" h="181">
                    <a:moveTo>
                      <a:pt x="121" y="0"/>
                    </a:moveTo>
                    <a:lnTo>
                      <a:pt x="40" y="0"/>
                    </a:lnTo>
                    <a:lnTo>
                      <a:pt x="0" y="4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1" y="171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2" y="175"/>
                    </a:lnTo>
                    <a:lnTo>
                      <a:pt x="3" y="176"/>
                    </a:lnTo>
                    <a:lnTo>
                      <a:pt x="4" y="177"/>
                    </a:lnTo>
                    <a:lnTo>
                      <a:pt x="5" y="178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9" y="180"/>
                    </a:lnTo>
                    <a:lnTo>
                      <a:pt x="10" y="180"/>
                    </a:lnTo>
                    <a:lnTo>
                      <a:pt x="11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21" y="181"/>
                    </a:lnTo>
                    <a:lnTo>
                      <a:pt x="122" y="181"/>
                    </a:lnTo>
                    <a:lnTo>
                      <a:pt x="123" y="181"/>
                    </a:lnTo>
                    <a:lnTo>
                      <a:pt x="125" y="180"/>
                    </a:lnTo>
                    <a:lnTo>
                      <a:pt x="126" y="180"/>
                    </a:lnTo>
                    <a:lnTo>
                      <a:pt x="127" y="179"/>
                    </a:lnTo>
                    <a:lnTo>
                      <a:pt x="128" y="179"/>
                    </a:lnTo>
                    <a:lnTo>
                      <a:pt x="129" y="178"/>
                    </a:lnTo>
                    <a:lnTo>
                      <a:pt x="130" y="177"/>
                    </a:lnTo>
                    <a:lnTo>
                      <a:pt x="131" y="176"/>
                    </a:lnTo>
                    <a:lnTo>
                      <a:pt x="132" y="175"/>
                    </a:lnTo>
                    <a:lnTo>
                      <a:pt x="133" y="174"/>
                    </a:lnTo>
                    <a:lnTo>
                      <a:pt x="133" y="173"/>
                    </a:lnTo>
                    <a:lnTo>
                      <a:pt x="134" y="171"/>
                    </a:lnTo>
                    <a:lnTo>
                      <a:pt x="134" y="170"/>
                    </a:lnTo>
                    <a:lnTo>
                      <a:pt x="135" y="168"/>
                    </a:lnTo>
                    <a:lnTo>
                      <a:pt x="135" y="167"/>
                    </a:lnTo>
                    <a:lnTo>
                      <a:pt x="135" y="166"/>
                    </a:lnTo>
                    <a:lnTo>
                      <a:pt x="135" y="14"/>
                    </a:lnTo>
                    <a:lnTo>
                      <a:pt x="135" y="14"/>
                    </a:lnTo>
                    <a:lnTo>
                      <a:pt x="135" y="12"/>
                    </a:lnTo>
                    <a:lnTo>
                      <a:pt x="134" y="11"/>
                    </a:lnTo>
                    <a:lnTo>
                      <a:pt x="134" y="9"/>
                    </a:lnTo>
                    <a:lnTo>
                      <a:pt x="133" y="8"/>
                    </a:lnTo>
                    <a:lnTo>
                      <a:pt x="133" y="7"/>
                    </a:lnTo>
                    <a:lnTo>
                      <a:pt x="132" y="6"/>
                    </a:lnTo>
                    <a:lnTo>
                      <a:pt x="131" y="5"/>
                    </a:lnTo>
                    <a:lnTo>
                      <a:pt x="130" y="4"/>
                    </a:lnTo>
                    <a:lnTo>
                      <a:pt x="129" y="3"/>
                    </a:lnTo>
                    <a:lnTo>
                      <a:pt x="128" y="2"/>
                    </a:lnTo>
                    <a:lnTo>
                      <a:pt x="127" y="1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43" name="자유형 18442"/>
              <p:cNvSpPr/>
              <p:nvPr/>
            </p:nvSpPr>
            <p:spPr>
              <a:xfrm>
                <a:off x="5144142" y="284111"/>
                <a:ext cx="222209" cy="296781"/>
              </a:xfrm>
              <a:custGeom>
                <a:avLst/>
                <a:gdLst>
                  <a:gd name="T0" fmla="*/ 0 w 140"/>
                  <a:gd name="T1" fmla="*/ 0 h 187"/>
                  <a:gd name="T2" fmla="*/ 140 w 140"/>
                  <a:gd name="T3" fmla="*/ 187 h 187"/>
                </a:gdLst>
                <a:ahLst/>
                <a:cxnLst/>
                <a:rect l="T0" t="T1" r="T2" b="T3"/>
                <a:pathLst>
                  <a:path w="140" h="187">
                    <a:moveTo>
                      <a:pt x="6" y="48"/>
                    </a:moveTo>
                    <a:lnTo>
                      <a:pt x="6" y="169"/>
                    </a:lnTo>
                    <a:lnTo>
                      <a:pt x="6" y="170"/>
                    </a:lnTo>
                    <a:lnTo>
                      <a:pt x="6" y="171"/>
                    </a:lnTo>
                    <a:lnTo>
                      <a:pt x="6" y="172"/>
                    </a:lnTo>
                    <a:lnTo>
                      <a:pt x="6" y="173"/>
                    </a:lnTo>
                    <a:lnTo>
                      <a:pt x="7" y="174"/>
                    </a:lnTo>
                    <a:lnTo>
                      <a:pt x="7" y="175"/>
                    </a:lnTo>
                    <a:lnTo>
                      <a:pt x="8" y="176"/>
                    </a:lnTo>
                    <a:lnTo>
                      <a:pt x="8" y="177"/>
                    </a:lnTo>
                    <a:lnTo>
                      <a:pt x="9" y="178"/>
                    </a:lnTo>
                    <a:lnTo>
                      <a:pt x="10" y="178"/>
                    </a:lnTo>
                    <a:lnTo>
                      <a:pt x="11" y="179"/>
                    </a:lnTo>
                    <a:lnTo>
                      <a:pt x="12" y="180"/>
                    </a:lnTo>
                    <a:lnTo>
                      <a:pt x="13" y="180"/>
                    </a:lnTo>
                    <a:lnTo>
                      <a:pt x="14" y="180"/>
                    </a:lnTo>
                    <a:lnTo>
                      <a:pt x="15" y="181"/>
                    </a:lnTo>
                    <a:lnTo>
                      <a:pt x="16" y="181"/>
                    </a:lnTo>
                    <a:lnTo>
                      <a:pt x="16" y="181"/>
                    </a:lnTo>
                    <a:lnTo>
                      <a:pt x="124" y="181"/>
                    </a:lnTo>
                    <a:lnTo>
                      <a:pt x="125" y="181"/>
                    </a:lnTo>
                    <a:lnTo>
                      <a:pt x="126" y="181"/>
                    </a:lnTo>
                    <a:lnTo>
                      <a:pt x="127" y="180"/>
                    </a:lnTo>
                    <a:lnTo>
                      <a:pt x="128" y="180"/>
                    </a:lnTo>
                    <a:lnTo>
                      <a:pt x="129" y="180"/>
                    </a:lnTo>
                    <a:lnTo>
                      <a:pt x="130" y="179"/>
                    </a:lnTo>
                    <a:lnTo>
                      <a:pt x="131" y="178"/>
                    </a:lnTo>
                    <a:lnTo>
                      <a:pt x="131" y="178"/>
                    </a:lnTo>
                    <a:lnTo>
                      <a:pt x="132" y="177"/>
                    </a:lnTo>
                    <a:lnTo>
                      <a:pt x="133" y="176"/>
                    </a:lnTo>
                    <a:lnTo>
                      <a:pt x="133" y="175"/>
                    </a:lnTo>
                    <a:lnTo>
                      <a:pt x="134" y="174"/>
                    </a:lnTo>
                    <a:lnTo>
                      <a:pt x="134" y="173"/>
                    </a:lnTo>
                    <a:lnTo>
                      <a:pt x="135" y="172"/>
                    </a:lnTo>
                    <a:lnTo>
                      <a:pt x="135" y="171"/>
                    </a:lnTo>
                    <a:lnTo>
                      <a:pt x="135" y="170"/>
                    </a:lnTo>
                    <a:lnTo>
                      <a:pt x="135" y="169"/>
                    </a:lnTo>
                    <a:lnTo>
                      <a:pt x="135" y="17"/>
                    </a:lnTo>
                    <a:lnTo>
                      <a:pt x="135" y="17"/>
                    </a:lnTo>
                    <a:lnTo>
                      <a:pt x="135" y="16"/>
                    </a:lnTo>
                    <a:lnTo>
                      <a:pt x="135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2" y="10"/>
                    </a:lnTo>
                    <a:lnTo>
                      <a:pt x="131" y="9"/>
                    </a:lnTo>
                    <a:lnTo>
                      <a:pt x="131" y="8"/>
                    </a:lnTo>
                    <a:lnTo>
                      <a:pt x="130" y="8"/>
                    </a:lnTo>
                    <a:lnTo>
                      <a:pt x="129" y="7"/>
                    </a:lnTo>
                    <a:lnTo>
                      <a:pt x="128" y="7"/>
                    </a:lnTo>
                    <a:lnTo>
                      <a:pt x="127" y="6"/>
                    </a:lnTo>
                    <a:lnTo>
                      <a:pt x="126" y="6"/>
                    </a:lnTo>
                    <a:lnTo>
                      <a:pt x="125" y="6"/>
                    </a:lnTo>
                    <a:lnTo>
                      <a:pt x="124" y="6"/>
                    </a:lnTo>
                    <a:lnTo>
                      <a:pt x="44" y="6"/>
                    </a:lnTo>
                    <a:lnTo>
                      <a:pt x="6" y="48"/>
                    </a:lnTo>
                    <a:close/>
                    <a:moveTo>
                      <a:pt x="124" y="187"/>
                    </a:moveTo>
                    <a:lnTo>
                      <a:pt x="16" y="187"/>
                    </a:lnTo>
                    <a:lnTo>
                      <a:pt x="15" y="187"/>
                    </a:lnTo>
                    <a:lnTo>
                      <a:pt x="14" y="186"/>
                    </a:lnTo>
                    <a:lnTo>
                      <a:pt x="12" y="186"/>
                    </a:lnTo>
                    <a:lnTo>
                      <a:pt x="11" y="185"/>
                    </a:lnTo>
                    <a:lnTo>
                      <a:pt x="9" y="185"/>
                    </a:lnTo>
                    <a:lnTo>
                      <a:pt x="8" y="184"/>
                    </a:lnTo>
                    <a:lnTo>
                      <a:pt x="7" y="183"/>
                    </a:lnTo>
                    <a:lnTo>
                      <a:pt x="5" y="182"/>
                    </a:lnTo>
                    <a:lnTo>
                      <a:pt x="4" y="181"/>
                    </a:lnTo>
                    <a:lnTo>
                      <a:pt x="3" y="180"/>
                    </a:lnTo>
                    <a:lnTo>
                      <a:pt x="2" y="178"/>
                    </a:lnTo>
                    <a:lnTo>
                      <a:pt x="2" y="177"/>
                    </a:lnTo>
                    <a:lnTo>
                      <a:pt x="1" y="175"/>
                    </a:lnTo>
                    <a:lnTo>
                      <a:pt x="1" y="173"/>
                    </a:lnTo>
                    <a:lnTo>
                      <a:pt x="0" y="172"/>
                    </a:lnTo>
                    <a:lnTo>
                      <a:pt x="0" y="170"/>
                    </a:lnTo>
                    <a:lnTo>
                      <a:pt x="0" y="169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124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2"/>
                    </a:lnTo>
                    <a:lnTo>
                      <a:pt x="133" y="3"/>
                    </a:lnTo>
                    <a:lnTo>
                      <a:pt x="134" y="3"/>
                    </a:lnTo>
                    <a:lnTo>
                      <a:pt x="135" y="5"/>
                    </a:lnTo>
                    <a:lnTo>
                      <a:pt x="136" y="6"/>
                    </a:lnTo>
                    <a:lnTo>
                      <a:pt x="137" y="7"/>
                    </a:lnTo>
                    <a:lnTo>
                      <a:pt x="138" y="8"/>
                    </a:lnTo>
                    <a:lnTo>
                      <a:pt x="139" y="10"/>
                    </a:lnTo>
                    <a:lnTo>
                      <a:pt x="139" y="11"/>
                    </a:lnTo>
                    <a:lnTo>
                      <a:pt x="140" y="13"/>
                    </a:lnTo>
                    <a:lnTo>
                      <a:pt x="140" y="15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0" y="169"/>
                    </a:lnTo>
                    <a:lnTo>
                      <a:pt x="140" y="170"/>
                    </a:lnTo>
                    <a:lnTo>
                      <a:pt x="140" y="172"/>
                    </a:lnTo>
                    <a:lnTo>
                      <a:pt x="140" y="173"/>
                    </a:lnTo>
                    <a:lnTo>
                      <a:pt x="139" y="175"/>
                    </a:lnTo>
                    <a:lnTo>
                      <a:pt x="139" y="177"/>
                    </a:lnTo>
                    <a:lnTo>
                      <a:pt x="138" y="178"/>
                    </a:lnTo>
                    <a:lnTo>
                      <a:pt x="137" y="180"/>
                    </a:lnTo>
                    <a:lnTo>
                      <a:pt x="136" y="181"/>
                    </a:lnTo>
                    <a:lnTo>
                      <a:pt x="135" y="182"/>
                    </a:lnTo>
                    <a:lnTo>
                      <a:pt x="134" y="183"/>
                    </a:lnTo>
                    <a:lnTo>
                      <a:pt x="133" y="184"/>
                    </a:lnTo>
                    <a:lnTo>
                      <a:pt x="131" y="185"/>
                    </a:lnTo>
                    <a:lnTo>
                      <a:pt x="130" y="185"/>
                    </a:lnTo>
                    <a:lnTo>
                      <a:pt x="128" y="186"/>
                    </a:lnTo>
                    <a:lnTo>
                      <a:pt x="127" y="186"/>
                    </a:lnTo>
                    <a:lnTo>
                      <a:pt x="125" y="187"/>
                    </a:lnTo>
                    <a:lnTo>
                      <a:pt x="124" y="187"/>
                    </a:lnTo>
                    <a:lnTo>
                      <a:pt x="124" y="187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44" name="자유형 18443"/>
              <p:cNvSpPr/>
              <p:nvPr/>
            </p:nvSpPr>
            <p:spPr>
              <a:xfrm>
                <a:off x="5166358" y="307945"/>
                <a:ext cx="179341" cy="249169"/>
              </a:xfrm>
              <a:custGeom>
                <a:avLst/>
                <a:gdLst>
                  <a:gd name="T0" fmla="*/ 0 w 113"/>
                  <a:gd name="T1" fmla="*/ 0 h 157"/>
                  <a:gd name="T2" fmla="*/ 113 w 113"/>
                  <a:gd name="T3" fmla="*/ 157 h 157"/>
                </a:gdLst>
                <a:ahLst/>
                <a:cxnLst/>
                <a:rect l="T0" t="T1" r="T2" b="T3"/>
                <a:pathLst>
                  <a:path w="113" h="157">
                    <a:moveTo>
                      <a:pt x="0" y="157"/>
                    </a:moveTo>
                    <a:lnTo>
                      <a:pt x="0" y="36"/>
                    </a:lnTo>
                    <a:lnTo>
                      <a:pt x="33" y="0"/>
                    </a:lnTo>
                    <a:lnTo>
                      <a:pt x="113" y="0"/>
                    </a:lnTo>
                    <a:lnTo>
                      <a:pt x="113" y="157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AAECFE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45" name="TextBox 18444"/>
              <p:cNvSpPr txBox="1"/>
              <p:nvPr/>
            </p:nvSpPr>
            <p:spPr>
              <a:xfrm>
                <a:off x="5198118" y="471379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46" name="자유형 18445"/>
              <p:cNvSpPr/>
              <p:nvPr/>
            </p:nvSpPr>
            <p:spPr>
              <a:xfrm>
                <a:off x="5193373" y="466634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47" name="자유형 18446"/>
              <p:cNvSpPr/>
              <p:nvPr/>
            </p:nvSpPr>
            <p:spPr>
              <a:xfrm>
                <a:off x="5209226" y="480923"/>
                <a:ext cx="30141" cy="34941"/>
              </a:xfrm>
              <a:custGeom>
                <a:avLst/>
                <a:gdLst>
                  <a:gd name="T0" fmla="*/ 0 w 19"/>
                  <a:gd name="T1" fmla="*/ 0 h 22"/>
                  <a:gd name="T2" fmla="*/ 19 w 19"/>
                  <a:gd name="T3" fmla="*/ 22 h 22"/>
                </a:gdLst>
                <a:ahLst/>
                <a:cxnLst/>
                <a:rect l="T0" t="T1" r="T2" b="T3"/>
                <a:pathLst>
                  <a:path w="19" h="22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48" name="TextBox 18447"/>
              <p:cNvSpPr txBox="1"/>
              <p:nvPr/>
            </p:nvSpPr>
            <p:spPr>
              <a:xfrm>
                <a:off x="5198118" y="384080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2" name="자유형 18451"/>
              <p:cNvSpPr/>
              <p:nvPr/>
            </p:nvSpPr>
            <p:spPr>
              <a:xfrm>
                <a:off x="5193373" y="379335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3" name="자유형 18452"/>
              <p:cNvSpPr/>
              <p:nvPr/>
            </p:nvSpPr>
            <p:spPr>
              <a:xfrm>
                <a:off x="5209226" y="393625"/>
                <a:ext cx="30141" cy="36504"/>
              </a:xfrm>
              <a:custGeom>
                <a:avLst/>
                <a:gdLst>
                  <a:gd name="T0" fmla="*/ 0 w 19"/>
                  <a:gd name="T1" fmla="*/ 0 h 23"/>
                  <a:gd name="T2" fmla="*/ 19 w 19"/>
                  <a:gd name="T3" fmla="*/ 23 h 23"/>
                </a:gdLst>
                <a:ahLst/>
                <a:cxnLst/>
                <a:rect l="T0" t="T1" r="T2" b="T3"/>
                <a:pathLst>
                  <a:path w="19" h="23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3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4" name="TextBox 18453"/>
              <p:cNvSpPr txBox="1"/>
              <p:nvPr/>
            </p:nvSpPr>
            <p:spPr>
              <a:xfrm>
                <a:off x="5263201" y="392062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5" name="TextBox 18454"/>
              <p:cNvSpPr txBox="1"/>
              <p:nvPr/>
            </p:nvSpPr>
            <p:spPr>
              <a:xfrm>
                <a:off x="5263201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6" name="TextBox 18455"/>
              <p:cNvSpPr txBox="1"/>
              <p:nvPr/>
            </p:nvSpPr>
            <p:spPr>
              <a:xfrm>
                <a:off x="5288598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7" name="TextBox 18456"/>
              <p:cNvSpPr txBox="1"/>
              <p:nvPr/>
            </p:nvSpPr>
            <p:spPr>
              <a:xfrm>
                <a:off x="5312376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8" name="TextBox 18457"/>
              <p:cNvSpPr txBox="1"/>
              <p:nvPr/>
            </p:nvSpPr>
            <p:spPr>
              <a:xfrm>
                <a:off x="5263201" y="479360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59" name="TextBox 18458"/>
              <p:cNvSpPr txBox="1"/>
              <p:nvPr/>
            </p:nvSpPr>
            <p:spPr>
              <a:xfrm>
                <a:off x="5263201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60" name="TextBox 18459"/>
              <p:cNvSpPr txBox="1"/>
              <p:nvPr/>
            </p:nvSpPr>
            <p:spPr>
              <a:xfrm>
                <a:off x="5288598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61" name="TextBox 18460"/>
              <p:cNvSpPr txBox="1"/>
              <p:nvPr/>
            </p:nvSpPr>
            <p:spPr>
              <a:xfrm>
                <a:off x="5312376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62" name="자유형 18461"/>
              <p:cNvSpPr/>
              <p:nvPr/>
            </p:nvSpPr>
            <p:spPr>
              <a:xfrm>
                <a:off x="5166358" y="307945"/>
                <a:ext cx="52412" cy="57101"/>
              </a:xfrm>
              <a:custGeom>
                <a:avLst/>
                <a:gdLst>
                  <a:gd name="T0" fmla="*/ 0 w 33"/>
                  <a:gd name="T1" fmla="*/ 0 h 36"/>
                  <a:gd name="T2" fmla="*/ 33 w 33"/>
                  <a:gd name="T3" fmla="*/ 36 h 36"/>
                </a:gdLst>
                <a:ahLst/>
                <a:cxnLst/>
                <a:rect l="T0" t="T1" r="T2" b="T3"/>
                <a:pathLst>
                  <a:path w="33" h="36">
                    <a:moveTo>
                      <a:pt x="33" y="36"/>
                    </a:moveTo>
                    <a:lnTo>
                      <a:pt x="33" y="0"/>
                    </a:lnTo>
                    <a:lnTo>
                      <a:pt x="0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879D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63" name="TextBox 18462"/>
              <p:cNvSpPr txBox="1"/>
              <p:nvPr/>
            </p:nvSpPr>
            <p:spPr>
              <a:xfrm>
                <a:off x="5244168" y="331723"/>
                <a:ext cx="79316" cy="954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18464" name="그림 1846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8271" y="1309423"/>
            <a:ext cx="3639469" cy="3641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9" name="그림 1946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267483" y="1050695"/>
            <a:ext cx="964280" cy="964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9460" name="TextBox 19459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기대효과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19461" name="TextBox 19460"/>
          <p:cNvSpPr txBox="1"/>
          <p:nvPr/>
        </p:nvSpPr>
        <p:spPr>
          <a:xfrm>
            <a:off x="1664980" y="531717"/>
            <a:ext cx="7613844" cy="43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감염자</a:t>
            </a:r>
            <a:r>
              <a:rPr kumimoji="0" lang="ko-KR" altLang="en-US" sz="2500" b="1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"/>
              </a:rPr>
              <a:t>/</a:t>
            </a:r>
            <a:r>
              <a:rPr kumimoji="0" lang="ko-KR" altLang="en-US" sz="2500" b="1" i="0" baseline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백신접종률 원그래프 이용해 보여주기</a:t>
            </a:r>
            <a:endParaRPr kumimoji="0" lang="ko-KR" altLang="en-US" sz="2500" b="1" i="0">
              <a:solidFill>
                <a:srgbClr val="000000">
                  <a:alpha val="100000"/>
                </a:srgbClr>
              </a:solidFill>
              <a:latin typeface="나눔고딕"/>
              <a:ea typeface="나눔고딕"/>
            </a:endParaRPr>
          </a:p>
        </p:txBody>
      </p:sp>
      <p:sp>
        <p:nvSpPr>
          <p:cNvPr id="19462" name="TextBox 19461"/>
          <p:cNvSpPr txBox="1"/>
          <p:nvPr/>
        </p:nvSpPr>
        <p:spPr>
          <a:xfrm>
            <a:off x="2347888" y="1194749"/>
            <a:ext cx="3745404" cy="9363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buNone/>
              <a:defRPr/>
            </a:pPr>
            <a:r>
              <a:rPr kumimoji="1" lang="en-US" altLang="ko-KR" sz="2000" b="1">
                <a:solidFill>
                  <a:srgbClr val="000000"/>
                </a:solidFill>
                <a:latin typeface="나눔고딕"/>
                <a:ea typeface="나눔고딕"/>
              </a:rPr>
              <a:t>1.</a:t>
            </a:r>
            <a: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sz="2000" b="1">
                <a:solidFill>
                  <a:srgbClr val="000000"/>
                </a:solidFill>
                <a:latin typeface="나눔고딕"/>
                <a:ea typeface="나눔고딕"/>
              </a:rPr>
              <a:t>%</a:t>
            </a:r>
            <a: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  <a:t>로 표현되어 있어 </a:t>
            </a:r>
            <a:b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</a:br>
            <a: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  <a:t>   수치가 궁금할 수도 있음</a:t>
            </a:r>
            <a:r>
              <a:rPr kumimoji="1" lang="en-US" altLang="ko-KR" sz="2000" b="1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</a:p>
        </p:txBody>
      </p:sp>
      <p:sp>
        <p:nvSpPr>
          <p:cNvPr id="19465" name="TextBox 19464"/>
          <p:cNvSpPr txBox="1"/>
          <p:nvPr/>
        </p:nvSpPr>
        <p:spPr>
          <a:xfrm>
            <a:off x="6597481" y="1122722"/>
            <a:ext cx="6842565" cy="10804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buNone/>
              <a:defRPr/>
            </a:pPr>
            <a:r>
              <a:rPr kumimoji="1" lang="en-US" altLang="ko-KR" sz="2000" b="1">
                <a:solidFill>
                  <a:srgbClr val="000000"/>
                </a:solidFill>
                <a:latin typeface="나눔고딕"/>
                <a:ea typeface="나눔고딕"/>
              </a:rPr>
              <a:t>2.</a:t>
            </a:r>
            <a: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  <a:t> 지역 간 백신 접종률 비교가 아닌 </a:t>
            </a:r>
            <a:b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</a:br>
            <a:r>
              <a:rPr kumimoji="1" lang="ko-KR" altLang="en-US" sz="2000" b="1">
                <a:solidFill>
                  <a:srgbClr val="000000"/>
                </a:solidFill>
                <a:latin typeface="나눔고딕"/>
                <a:ea typeface="나눔고딕"/>
              </a:rPr>
              <a:t>특정 지역의 확진자와 백신 접종률 비교</a:t>
            </a:r>
            <a:endParaRPr kumimoji="1" lang="en-US" altLang="ko-KR" sz="2000" b="1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pic>
        <p:nvPicPr>
          <p:cNvPr id="19470" name="그림 19469"/>
          <p:cNvPicPr>
            <a:picLocks noChangeAspect="1"/>
          </p:cNvPicPr>
          <p:nvPr/>
        </p:nvPicPr>
        <p:blipFill rotWithShape="1">
          <a:blip r:embed="rId4"/>
          <a:srcRect t="22250" r="-470" b="4200"/>
          <a:stretch>
            <a:fillRect/>
          </a:stretch>
        </p:blipFill>
        <p:spPr>
          <a:xfrm>
            <a:off x="2491941" y="2347181"/>
            <a:ext cx="2592972" cy="3781417"/>
          </a:xfrm>
          <a:prstGeom prst="rect">
            <a:avLst/>
          </a:prstGeom>
        </p:spPr>
      </p:pic>
      <p:pic>
        <p:nvPicPr>
          <p:cNvPr id="19471" name="그림 19470"/>
          <p:cNvPicPr>
            <a:picLocks noChangeAspect="1"/>
          </p:cNvPicPr>
          <p:nvPr/>
        </p:nvPicPr>
        <p:blipFill rotWithShape="1">
          <a:blip r:embed="rId5"/>
          <a:srcRect r="-4420" b="58410"/>
          <a:stretch>
            <a:fillRect/>
          </a:stretch>
        </p:blipFill>
        <p:spPr>
          <a:xfrm>
            <a:off x="6741535" y="2347182"/>
            <a:ext cx="4465674" cy="3745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Box 19459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기대효과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19461" name="TextBox 19460"/>
          <p:cNvSpPr txBox="1"/>
          <p:nvPr/>
        </p:nvSpPr>
        <p:spPr>
          <a:xfrm>
            <a:off x="1664980" y="531717"/>
            <a:ext cx="7613844" cy="43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감염자</a:t>
            </a:r>
            <a:r>
              <a:rPr kumimoji="0" lang="ko-KR" altLang="en-US" sz="2500" b="1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"/>
              </a:rPr>
              <a:t>/</a:t>
            </a:r>
            <a:r>
              <a:rPr kumimoji="0" lang="ko-KR" altLang="en-US" sz="2500" b="1" i="0" baseline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백신접종률 원그래프 이용해 보여주기</a:t>
            </a:r>
            <a:endParaRPr kumimoji="0" lang="ko-KR" altLang="en-US" sz="2500" b="1" i="0">
              <a:solidFill>
                <a:srgbClr val="000000">
                  <a:alpha val="100000"/>
                </a:srgbClr>
              </a:solidFill>
              <a:latin typeface="나눔고딕"/>
              <a:ea typeface="나눔고딕"/>
            </a:endParaRPr>
          </a:p>
        </p:txBody>
      </p:sp>
      <p:sp>
        <p:nvSpPr>
          <p:cNvPr id="19462" name="TextBox 19461"/>
          <p:cNvSpPr txBox="1"/>
          <p:nvPr/>
        </p:nvSpPr>
        <p:spPr>
          <a:xfrm>
            <a:off x="2347888" y="1194749"/>
            <a:ext cx="3745404" cy="9363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buNone/>
              <a:defRPr/>
            </a:pPr>
            <a:endParaRPr kumimoji="1" lang="en-US" altLang="ko-KR" sz="20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pic>
        <p:nvPicPr>
          <p:cNvPr id="19470" name="그림 19469"/>
          <p:cNvPicPr>
            <a:picLocks noChangeAspect="1"/>
          </p:cNvPicPr>
          <p:nvPr/>
        </p:nvPicPr>
        <p:blipFill rotWithShape="1">
          <a:blip r:embed="rId3"/>
          <a:srcRect t="22250" r="-470" b="4200"/>
          <a:stretch>
            <a:fillRect/>
          </a:stretch>
        </p:blipFill>
        <p:spPr>
          <a:xfrm>
            <a:off x="2491941" y="2347181"/>
            <a:ext cx="2592972" cy="3781417"/>
          </a:xfrm>
          <a:prstGeom prst="rect">
            <a:avLst/>
          </a:prstGeom>
        </p:spPr>
      </p:pic>
      <p:pic>
        <p:nvPicPr>
          <p:cNvPr id="19471" name="그림 19470"/>
          <p:cNvPicPr>
            <a:picLocks noChangeAspect="1"/>
          </p:cNvPicPr>
          <p:nvPr/>
        </p:nvPicPr>
        <p:blipFill rotWithShape="1">
          <a:blip r:embed="rId4"/>
          <a:srcRect t="21250" r="-4420" b="58410"/>
          <a:stretch>
            <a:fillRect/>
          </a:stretch>
        </p:blipFill>
        <p:spPr>
          <a:xfrm>
            <a:off x="6597482" y="2249596"/>
            <a:ext cx="4537700" cy="1394071"/>
          </a:xfrm>
          <a:prstGeom prst="rect">
            <a:avLst/>
          </a:prstGeom>
        </p:spPr>
      </p:pic>
      <p:pic>
        <p:nvPicPr>
          <p:cNvPr id="19472" name="그림 19471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411537" y="1050695"/>
            <a:ext cx="936350" cy="936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9474" name="TextBox 19473"/>
          <p:cNvSpPr txBox="1"/>
          <p:nvPr/>
        </p:nvSpPr>
        <p:spPr>
          <a:xfrm>
            <a:off x="2419915" y="1194749"/>
            <a:ext cx="3241214" cy="10804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buNone/>
              <a:defRPr/>
            </a:pPr>
            <a:r>
              <a:rPr kumimoji="1" lang="en-US" altLang="ko-KR" sz="2200" b="1">
                <a:solidFill>
                  <a:srgbClr val="3057B9"/>
                </a:solidFill>
                <a:latin typeface="나눔고딕"/>
                <a:ea typeface="나눔고딕"/>
              </a:rPr>
              <a:t>1.</a:t>
            </a:r>
            <a:r>
              <a:rPr kumimoji="1" lang="ko-KR" altLang="en-US" sz="2200" b="1">
                <a:solidFill>
                  <a:srgbClr val="3057B9"/>
                </a:solidFill>
                <a:latin typeface="나눔고딕"/>
                <a:ea typeface="나눔고딕"/>
              </a:rPr>
              <a:t> 원 그래프 외에 </a:t>
            </a:r>
            <a:br>
              <a:rPr kumimoji="1" lang="ko-KR" altLang="en-US" sz="2200" b="1">
                <a:solidFill>
                  <a:srgbClr val="3057B9"/>
                </a:solidFill>
                <a:latin typeface="나눔고딕"/>
                <a:ea typeface="나눔고딕"/>
              </a:rPr>
            </a:br>
            <a:r>
              <a:rPr kumimoji="1" lang="ko-KR" altLang="en-US" sz="2200" b="1">
                <a:solidFill>
                  <a:srgbClr val="3057B9"/>
                </a:solidFill>
                <a:latin typeface="나눔고딕"/>
                <a:ea typeface="나눔고딕"/>
              </a:rPr>
              <a:t>     대략적인 수치 </a:t>
            </a:r>
          </a:p>
        </p:txBody>
      </p:sp>
      <p:sp>
        <p:nvSpPr>
          <p:cNvPr id="19475" name="TextBox 19474"/>
          <p:cNvSpPr txBox="1"/>
          <p:nvPr/>
        </p:nvSpPr>
        <p:spPr>
          <a:xfrm>
            <a:off x="6453427" y="1122722"/>
            <a:ext cx="5329998" cy="12244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buNone/>
              <a:defRPr/>
            </a:pPr>
            <a:r>
              <a:rPr kumimoji="1" lang="en-US" altLang="ko-KR" sz="2200" b="1">
                <a:solidFill>
                  <a:srgbClr val="3057B9"/>
                </a:solidFill>
                <a:latin typeface="나눔고딕"/>
                <a:ea typeface="나눔고딕"/>
              </a:rPr>
              <a:t>2.</a:t>
            </a:r>
            <a:r>
              <a:rPr kumimoji="1" lang="ko-KR" altLang="en-US" sz="2200" b="1">
                <a:solidFill>
                  <a:srgbClr val="3057B9"/>
                </a:solidFill>
                <a:latin typeface="나눔고딕"/>
                <a:ea typeface="나눔고딕"/>
              </a:rPr>
              <a:t> 꺾은 선 그래프로 지역 간 확진자와 </a:t>
            </a:r>
            <a:br>
              <a:rPr kumimoji="1" lang="ko-KR" altLang="en-US" sz="2200" b="1">
                <a:solidFill>
                  <a:srgbClr val="3057B9"/>
                </a:solidFill>
                <a:latin typeface="나눔고딕"/>
                <a:ea typeface="나눔고딕"/>
              </a:rPr>
            </a:br>
            <a:r>
              <a:rPr kumimoji="1" lang="ko-KR" altLang="en-US" sz="2200" b="1">
                <a:solidFill>
                  <a:srgbClr val="3057B9"/>
                </a:solidFill>
                <a:latin typeface="나눔고딕"/>
                <a:ea typeface="나눔고딕"/>
              </a:rPr>
              <a:t>    백신 접종률 비교 정보 추가</a:t>
            </a:r>
          </a:p>
        </p:txBody>
      </p:sp>
      <p:graphicFrame>
        <p:nvGraphicFramePr>
          <p:cNvPr id="19476" name="표 19475"/>
          <p:cNvGraphicFramePr>
            <a:graphicFrameLocks noGrp="1"/>
          </p:cNvGraphicFramePr>
          <p:nvPr/>
        </p:nvGraphicFramePr>
        <p:xfrm>
          <a:off x="2780050" y="5365135"/>
          <a:ext cx="2088780" cy="5113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백신 접종자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확진자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>
                          <a:solidFill>
                            <a:srgbClr val="FFFFFF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77" name="TextBox 19476"/>
          <p:cNvSpPr txBox="1"/>
          <p:nvPr/>
        </p:nvSpPr>
        <p:spPr>
          <a:xfrm>
            <a:off x="7029641" y="3838738"/>
            <a:ext cx="2160812" cy="237091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rgbClr val="FFFFFF"/>
                </a:solidFill>
              </a:rPr>
              <a:t>지역 별 확진자</a:t>
            </a:r>
            <a:r>
              <a:rPr lang="en-US" altLang="ko-KR" sz="1000">
                <a:solidFill>
                  <a:srgbClr val="FFFFFF"/>
                </a:solidFill>
              </a:rPr>
              <a:t>,</a:t>
            </a:r>
            <a:r>
              <a:rPr lang="ko-KR" altLang="en-US" sz="1000">
                <a:solidFill>
                  <a:srgbClr val="FFFFFF"/>
                </a:solidFill>
              </a:rPr>
              <a:t> 백신 접종률 비교</a:t>
            </a:r>
          </a:p>
        </p:txBody>
      </p:sp>
      <p:pic>
        <p:nvPicPr>
          <p:cNvPr id="19479" name="그림 19478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6669508" y="4343505"/>
            <a:ext cx="4033512" cy="1965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20483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기대효과</a:t>
            </a: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0485" name="TextBox 20484"/>
          <p:cNvSpPr txBox="1"/>
          <p:nvPr/>
        </p:nvSpPr>
        <p:spPr>
          <a:xfrm>
            <a:off x="5660008" y="188886"/>
            <a:ext cx="1571319" cy="49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절차 진행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0486" name="TextBox 20485"/>
          <p:cNvSpPr txBox="1"/>
          <p:nvPr/>
        </p:nvSpPr>
        <p:spPr>
          <a:xfrm>
            <a:off x="5145761" y="5139398"/>
            <a:ext cx="3239481" cy="8475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기대효과</a:t>
            </a:r>
            <a:endParaRPr kumimoji="1" lang="ko-KR" altLang="en-US" sz="5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20487" name="Group 1"/>
          <p:cNvGrpSpPr/>
          <p:nvPr/>
        </p:nvGrpSpPr>
        <p:grpSpPr>
          <a:xfrm>
            <a:off x="5006050" y="160307"/>
            <a:ext cx="506320" cy="547569"/>
            <a:chOff x="5006050" y="160307"/>
            <a:chExt cx="506320" cy="547569"/>
          </a:xfrm>
        </p:grpSpPr>
        <p:sp>
          <p:nvSpPr>
            <p:cNvPr id="20488" name="타원 20487"/>
            <p:cNvSpPr/>
            <p:nvPr/>
          </p:nvSpPr>
          <p:spPr>
            <a:xfrm>
              <a:off x="5006050" y="160307"/>
              <a:ext cx="506320" cy="547569"/>
            </a:xfrm>
            <a:prstGeom prst="ellipse">
              <a:avLst/>
            </a:prstGeom>
            <a:solidFill>
              <a:srgbClr val="AAECFE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20489" name="Group 1"/>
            <p:cNvGrpSpPr/>
            <p:nvPr/>
          </p:nvGrpSpPr>
          <p:grpSpPr>
            <a:xfrm>
              <a:off x="5144142" y="284111"/>
              <a:ext cx="222209" cy="296781"/>
              <a:chOff x="5144142" y="284111"/>
              <a:chExt cx="222209" cy="296781"/>
            </a:xfrm>
          </p:grpSpPr>
          <p:sp>
            <p:nvSpPr>
              <p:cNvPr id="20490" name="자유형 20489"/>
              <p:cNvSpPr/>
              <p:nvPr/>
            </p:nvSpPr>
            <p:spPr>
              <a:xfrm>
                <a:off x="5148887" y="288855"/>
                <a:ext cx="214283" cy="287292"/>
              </a:xfrm>
              <a:custGeom>
                <a:avLst/>
                <a:gdLst>
                  <a:gd name="T0" fmla="*/ 0 w 135"/>
                  <a:gd name="T1" fmla="*/ 0 h 181"/>
                  <a:gd name="T2" fmla="*/ 135 w 135"/>
                  <a:gd name="T3" fmla="*/ 181 h 181"/>
                </a:gdLst>
                <a:ahLst/>
                <a:cxnLst/>
                <a:rect l="T0" t="T1" r="T2" b="T3"/>
                <a:pathLst>
                  <a:path w="135" h="181">
                    <a:moveTo>
                      <a:pt x="121" y="0"/>
                    </a:moveTo>
                    <a:lnTo>
                      <a:pt x="40" y="0"/>
                    </a:lnTo>
                    <a:lnTo>
                      <a:pt x="0" y="4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1" y="171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2" y="175"/>
                    </a:lnTo>
                    <a:lnTo>
                      <a:pt x="3" y="176"/>
                    </a:lnTo>
                    <a:lnTo>
                      <a:pt x="4" y="177"/>
                    </a:lnTo>
                    <a:lnTo>
                      <a:pt x="5" y="178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9" y="180"/>
                    </a:lnTo>
                    <a:lnTo>
                      <a:pt x="10" y="180"/>
                    </a:lnTo>
                    <a:lnTo>
                      <a:pt x="11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21" y="181"/>
                    </a:lnTo>
                    <a:lnTo>
                      <a:pt x="122" y="181"/>
                    </a:lnTo>
                    <a:lnTo>
                      <a:pt x="123" y="181"/>
                    </a:lnTo>
                    <a:lnTo>
                      <a:pt x="125" y="180"/>
                    </a:lnTo>
                    <a:lnTo>
                      <a:pt x="126" y="180"/>
                    </a:lnTo>
                    <a:lnTo>
                      <a:pt x="127" y="179"/>
                    </a:lnTo>
                    <a:lnTo>
                      <a:pt x="128" y="179"/>
                    </a:lnTo>
                    <a:lnTo>
                      <a:pt x="129" y="178"/>
                    </a:lnTo>
                    <a:lnTo>
                      <a:pt x="130" y="177"/>
                    </a:lnTo>
                    <a:lnTo>
                      <a:pt x="131" y="176"/>
                    </a:lnTo>
                    <a:lnTo>
                      <a:pt x="132" y="175"/>
                    </a:lnTo>
                    <a:lnTo>
                      <a:pt x="133" y="174"/>
                    </a:lnTo>
                    <a:lnTo>
                      <a:pt x="133" y="173"/>
                    </a:lnTo>
                    <a:lnTo>
                      <a:pt x="134" y="171"/>
                    </a:lnTo>
                    <a:lnTo>
                      <a:pt x="134" y="170"/>
                    </a:lnTo>
                    <a:lnTo>
                      <a:pt x="135" y="168"/>
                    </a:lnTo>
                    <a:lnTo>
                      <a:pt x="135" y="167"/>
                    </a:lnTo>
                    <a:lnTo>
                      <a:pt x="135" y="166"/>
                    </a:lnTo>
                    <a:lnTo>
                      <a:pt x="135" y="14"/>
                    </a:lnTo>
                    <a:lnTo>
                      <a:pt x="135" y="14"/>
                    </a:lnTo>
                    <a:lnTo>
                      <a:pt x="135" y="12"/>
                    </a:lnTo>
                    <a:lnTo>
                      <a:pt x="134" y="11"/>
                    </a:lnTo>
                    <a:lnTo>
                      <a:pt x="134" y="9"/>
                    </a:lnTo>
                    <a:lnTo>
                      <a:pt x="133" y="8"/>
                    </a:lnTo>
                    <a:lnTo>
                      <a:pt x="133" y="7"/>
                    </a:lnTo>
                    <a:lnTo>
                      <a:pt x="132" y="6"/>
                    </a:lnTo>
                    <a:lnTo>
                      <a:pt x="131" y="5"/>
                    </a:lnTo>
                    <a:lnTo>
                      <a:pt x="130" y="4"/>
                    </a:lnTo>
                    <a:lnTo>
                      <a:pt x="129" y="3"/>
                    </a:lnTo>
                    <a:lnTo>
                      <a:pt x="128" y="2"/>
                    </a:lnTo>
                    <a:lnTo>
                      <a:pt x="127" y="1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491" name="자유형 20490"/>
              <p:cNvSpPr/>
              <p:nvPr/>
            </p:nvSpPr>
            <p:spPr>
              <a:xfrm>
                <a:off x="5144142" y="284111"/>
                <a:ext cx="222209" cy="296781"/>
              </a:xfrm>
              <a:custGeom>
                <a:avLst/>
                <a:gdLst>
                  <a:gd name="T0" fmla="*/ 0 w 140"/>
                  <a:gd name="T1" fmla="*/ 0 h 187"/>
                  <a:gd name="T2" fmla="*/ 140 w 140"/>
                  <a:gd name="T3" fmla="*/ 187 h 187"/>
                </a:gdLst>
                <a:ahLst/>
                <a:cxnLst/>
                <a:rect l="T0" t="T1" r="T2" b="T3"/>
                <a:pathLst>
                  <a:path w="140" h="187">
                    <a:moveTo>
                      <a:pt x="6" y="48"/>
                    </a:moveTo>
                    <a:lnTo>
                      <a:pt x="6" y="169"/>
                    </a:lnTo>
                    <a:lnTo>
                      <a:pt x="6" y="170"/>
                    </a:lnTo>
                    <a:lnTo>
                      <a:pt x="6" y="171"/>
                    </a:lnTo>
                    <a:lnTo>
                      <a:pt x="6" y="172"/>
                    </a:lnTo>
                    <a:lnTo>
                      <a:pt x="6" y="173"/>
                    </a:lnTo>
                    <a:lnTo>
                      <a:pt x="7" y="174"/>
                    </a:lnTo>
                    <a:lnTo>
                      <a:pt x="7" y="175"/>
                    </a:lnTo>
                    <a:lnTo>
                      <a:pt x="8" y="176"/>
                    </a:lnTo>
                    <a:lnTo>
                      <a:pt x="8" y="177"/>
                    </a:lnTo>
                    <a:lnTo>
                      <a:pt x="9" y="178"/>
                    </a:lnTo>
                    <a:lnTo>
                      <a:pt x="10" y="178"/>
                    </a:lnTo>
                    <a:lnTo>
                      <a:pt x="11" y="179"/>
                    </a:lnTo>
                    <a:lnTo>
                      <a:pt x="12" y="180"/>
                    </a:lnTo>
                    <a:lnTo>
                      <a:pt x="13" y="180"/>
                    </a:lnTo>
                    <a:lnTo>
                      <a:pt x="14" y="180"/>
                    </a:lnTo>
                    <a:lnTo>
                      <a:pt x="15" y="181"/>
                    </a:lnTo>
                    <a:lnTo>
                      <a:pt x="16" y="181"/>
                    </a:lnTo>
                    <a:lnTo>
                      <a:pt x="16" y="181"/>
                    </a:lnTo>
                    <a:lnTo>
                      <a:pt x="124" y="181"/>
                    </a:lnTo>
                    <a:lnTo>
                      <a:pt x="125" y="181"/>
                    </a:lnTo>
                    <a:lnTo>
                      <a:pt x="126" y="181"/>
                    </a:lnTo>
                    <a:lnTo>
                      <a:pt x="127" y="180"/>
                    </a:lnTo>
                    <a:lnTo>
                      <a:pt x="128" y="180"/>
                    </a:lnTo>
                    <a:lnTo>
                      <a:pt x="129" y="180"/>
                    </a:lnTo>
                    <a:lnTo>
                      <a:pt x="130" y="179"/>
                    </a:lnTo>
                    <a:lnTo>
                      <a:pt x="131" y="178"/>
                    </a:lnTo>
                    <a:lnTo>
                      <a:pt x="131" y="178"/>
                    </a:lnTo>
                    <a:lnTo>
                      <a:pt x="132" y="177"/>
                    </a:lnTo>
                    <a:lnTo>
                      <a:pt x="133" y="176"/>
                    </a:lnTo>
                    <a:lnTo>
                      <a:pt x="133" y="175"/>
                    </a:lnTo>
                    <a:lnTo>
                      <a:pt x="134" y="174"/>
                    </a:lnTo>
                    <a:lnTo>
                      <a:pt x="134" y="173"/>
                    </a:lnTo>
                    <a:lnTo>
                      <a:pt x="135" y="172"/>
                    </a:lnTo>
                    <a:lnTo>
                      <a:pt x="135" y="171"/>
                    </a:lnTo>
                    <a:lnTo>
                      <a:pt x="135" y="170"/>
                    </a:lnTo>
                    <a:lnTo>
                      <a:pt x="135" y="169"/>
                    </a:lnTo>
                    <a:lnTo>
                      <a:pt x="135" y="17"/>
                    </a:lnTo>
                    <a:lnTo>
                      <a:pt x="135" y="17"/>
                    </a:lnTo>
                    <a:lnTo>
                      <a:pt x="135" y="16"/>
                    </a:lnTo>
                    <a:lnTo>
                      <a:pt x="135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2" y="10"/>
                    </a:lnTo>
                    <a:lnTo>
                      <a:pt x="131" y="9"/>
                    </a:lnTo>
                    <a:lnTo>
                      <a:pt x="131" y="8"/>
                    </a:lnTo>
                    <a:lnTo>
                      <a:pt x="130" y="8"/>
                    </a:lnTo>
                    <a:lnTo>
                      <a:pt x="129" y="7"/>
                    </a:lnTo>
                    <a:lnTo>
                      <a:pt x="128" y="7"/>
                    </a:lnTo>
                    <a:lnTo>
                      <a:pt x="127" y="6"/>
                    </a:lnTo>
                    <a:lnTo>
                      <a:pt x="126" y="6"/>
                    </a:lnTo>
                    <a:lnTo>
                      <a:pt x="125" y="6"/>
                    </a:lnTo>
                    <a:lnTo>
                      <a:pt x="124" y="6"/>
                    </a:lnTo>
                    <a:lnTo>
                      <a:pt x="44" y="6"/>
                    </a:lnTo>
                    <a:lnTo>
                      <a:pt x="6" y="48"/>
                    </a:lnTo>
                    <a:close/>
                    <a:moveTo>
                      <a:pt x="124" y="187"/>
                    </a:moveTo>
                    <a:lnTo>
                      <a:pt x="16" y="187"/>
                    </a:lnTo>
                    <a:lnTo>
                      <a:pt x="15" y="187"/>
                    </a:lnTo>
                    <a:lnTo>
                      <a:pt x="14" y="186"/>
                    </a:lnTo>
                    <a:lnTo>
                      <a:pt x="12" y="186"/>
                    </a:lnTo>
                    <a:lnTo>
                      <a:pt x="11" y="185"/>
                    </a:lnTo>
                    <a:lnTo>
                      <a:pt x="9" y="185"/>
                    </a:lnTo>
                    <a:lnTo>
                      <a:pt x="8" y="184"/>
                    </a:lnTo>
                    <a:lnTo>
                      <a:pt x="7" y="183"/>
                    </a:lnTo>
                    <a:lnTo>
                      <a:pt x="5" y="182"/>
                    </a:lnTo>
                    <a:lnTo>
                      <a:pt x="4" y="181"/>
                    </a:lnTo>
                    <a:lnTo>
                      <a:pt x="3" y="180"/>
                    </a:lnTo>
                    <a:lnTo>
                      <a:pt x="2" y="178"/>
                    </a:lnTo>
                    <a:lnTo>
                      <a:pt x="2" y="177"/>
                    </a:lnTo>
                    <a:lnTo>
                      <a:pt x="1" y="175"/>
                    </a:lnTo>
                    <a:lnTo>
                      <a:pt x="1" y="173"/>
                    </a:lnTo>
                    <a:lnTo>
                      <a:pt x="0" y="172"/>
                    </a:lnTo>
                    <a:lnTo>
                      <a:pt x="0" y="170"/>
                    </a:lnTo>
                    <a:lnTo>
                      <a:pt x="0" y="169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124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2"/>
                    </a:lnTo>
                    <a:lnTo>
                      <a:pt x="133" y="3"/>
                    </a:lnTo>
                    <a:lnTo>
                      <a:pt x="134" y="3"/>
                    </a:lnTo>
                    <a:lnTo>
                      <a:pt x="135" y="5"/>
                    </a:lnTo>
                    <a:lnTo>
                      <a:pt x="136" y="6"/>
                    </a:lnTo>
                    <a:lnTo>
                      <a:pt x="137" y="7"/>
                    </a:lnTo>
                    <a:lnTo>
                      <a:pt x="138" y="8"/>
                    </a:lnTo>
                    <a:lnTo>
                      <a:pt x="139" y="10"/>
                    </a:lnTo>
                    <a:lnTo>
                      <a:pt x="139" y="11"/>
                    </a:lnTo>
                    <a:lnTo>
                      <a:pt x="140" y="13"/>
                    </a:lnTo>
                    <a:lnTo>
                      <a:pt x="140" y="15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0" y="169"/>
                    </a:lnTo>
                    <a:lnTo>
                      <a:pt x="140" y="170"/>
                    </a:lnTo>
                    <a:lnTo>
                      <a:pt x="140" y="172"/>
                    </a:lnTo>
                    <a:lnTo>
                      <a:pt x="140" y="173"/>
                    </a:lnTo>
                    <a:lnTo>
                      <a:pt x="139" y="175"/>
                    </a:lnTo>
                    <a:lnTo>
                      <a:pt x="139" y="177"/>
                    </a:lnTo>
                    <a:lnTo>
                      <a:pt x="138" y="178"/>
                    </a:lnTo>
                    <a:lnTo>
                      <a:pt x="137" y="180"/>
                    </a:lnTo>
                    <a:lnTo>
                      <a:pt x="136" y="181"/>
                    </a:lnTo>
                    <a:lnTo>
                      <a:pt x="135" y="182"/>
                    </a:lnTo>
                    <a:lnTo>
                      <a:pt x="134" y="183"/>
                    </a:lnTo>
                    <a:lnTo>
                      <a:pt x="133" y="184"/>
                    </a:lnTo>
                    <a:lnTo>
                      <a:pt x="131" y="185"/>
                    </a:lnTo>
                    <a:lnTo>
                      <a:pt x="130" y="185"/>
                    </a:lnTo>
                    <a:lnTo>
                      <a:pt x="128" y="186"/>
                    </a:lnTo>
                    <a:lnTo>
                      <a:pt x="127" y="186"/>
                    </a:lnTo>
                    <a:lnTo>
                      <a:pt x="125" y="187"/>
                    </a:lnTo>
                    <a:lnTo>
                      <a:pt x="124" y="187"/>
                    </a:lnTo>
                    <a:lnTo>
                      <a:pt x="124" y="187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492" name="자유형 20491"/>
              <p:cNvSpPr/>
              <p:nvPr/>
            </p:nvSpPr>
            <p:spPr>
              <a:xfrm>
                <a:off x="5166358" y="307945"/>
                <a:ext cx="179341" cy="249169"/>
              </a:xfrm>
              <a:custGeom>
                <a:avLst/>
                <a:gdLst>
                  <a:gd name="T0" fmla="*/ 0 w 113"/>
                  <a:gd name="T1" fmla="*/ 0 h 157"/>
                  <a:gd name="T2" fmla="*/ 113 w 113"/>
                  <a:gd name="T3" fmla="*/ 157 h 157"/>
                </a:gdLst>
                <a:ahLst/>
                <a:cxnLst/>
                <a:rect l="T0" t="T1" r="T2" b="T3"/>
                <a:pathLst>
                  <a:path w="113" h="157">
                    <a:moveTo>
                      <a:pt x="0" y="157"/>
                    </a:moveTo>
                    <a:lnTo>
                      <a:pt x="0" y="36"/>
                    </a:lnTo>
                    <a:lnTo>
                      <a:pt x="33" y="0"/>
                    </a:lnTo>
                    <a:lnTo>
                      <a:pt x="113" y="0"/>
                    </a:lnTo>
                    <a:lnTo>
                      <a:pt x="113" y="157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AAECFE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493" name="TextBox 20492"/>
              <p:cNvSpPr txBox="1"/>
              <p:nvPr/>
            </p:nvSpPr>
            <p:spPr>
              <a:xfrm>
                <a:off x="5198118" y="471379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494" name="자유형 20493"/>
              <p:cNvSpPr/>
              <p:nvPr/>
            </p:nvSpPr>
            <p:spPr>
              <a:xfrm>
                <a:off x="5193373" y="466634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495" name="자유형 20494"/>
              <p:cNvSpPr/>
              <p:nvPr/>
            </p:nvSpPr>
            <p:spPr>
              <a:xfrm>
                <a:off x="5209226" y="480923"/>
                <a:ext cx="30141" cy="34941"/>
              </a:xfrm>
              <a:custGeom>
                <a:avLst/>
                <a:gdLst>
                  <a:gd name="T0" fmla="*/ 0 w 19"/>
                  <a:gd name="T1" fmla="*/ 0 h 22"/>
                  <a:gd name="T2" fmla="*/ 19 w 19"/>
                  <a:gd name="T3" fmla="*/ 22 h 22"/>
                </a:gdLst>
                <a:ahLst/>
                <a:cxnLst/>
                <a:rect l="T0" t="T1" r="T2" b="T3"/>
                <a:pathLst>
                  <a:path w="19" h="22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496" name="TextBox 20495"/>
              <p:cNvSpPr txBox="1"/>
              <p:nvPr/>
            </p:nvSpPr>
            <p:spPr>
              <a:xfrm>
                <a:off x="5198118" y="384080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0" name="자유형 20499"/>
              <p:cNvSpPr/>
              <p:nvPr/>
            </p:nvSpPr>
            <p:spPr>
              <a:xfrm>
                <a:off x="5193373" y="379335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1" name="자유형 20500"/>
              <p:cNvSpPr/>
              <p:nvPr/>
            </p:nvSpPr>
            <p:spPr>
              <a:xfrm>
                <a:off x="5209226" y="393625"/>
                <a:ext cx="30141" cy="36504"/>
              </a:xfrm>
              <a:custGeom>
                <a:avLst/>
                <a:gdLst>
                  <a:gd name="T0" fmla="*/ 0 w 19"/>
                  <a:gd name="T1" fmla="*/ 0 h 23"/>
                  <a:gd name="T2" fmla="*/ 19 w 19"/>
                  <a:gd name="T3" fmla="*/ 23 h 23"/>
                </a:gdLst>
                <a:ahLst/>
                <a:cxnLst/>
                <a:rect l="T0" t="T1" r="T2" b="T3"/>
                <a:pathLst>
                  <a:path w="19" h="23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3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2" name="TextBox 20501"/>
              <p:cNvSpPr txBox="1"/>
              <p:nvPr/>
            </p:nvSpPr>
            <p:spPr>
              <a:xfrm>
                <a:off x="5263201" y="392062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3" name="TextBox 20502"/>
              <p:cNvSpPr txBox="1"/>
              <p:nvPr/>
            </p:nvSpPr>
            <p:spPr>
              <a:xfrm>
                <a:off x="5263201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4" name="TextBox 20503"/>
              <p:cNvSpPr txBox="1"/>
              <p:nvPr/>
            </p:nvSpPr>
            <p:spPr>
              <a:xfrm>
                <a:off x="5288598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5" name="TextBox 20504"/>
              <p:cNvSpPr txBox="1"/>
              <p:nvPr/>
            </p:nvSpPr>
            <p:spPr>
              <a:xfrm>
                <a:off x="5312376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6" name="TextBox 20505"/>
              <p:cNvSpPr txBox="1"/>
              <p:nvPr/>
            </p:nvSpPr>
            <p:spPr>
              <a:xfrm>
                <a:off x="5263201" y="479360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7" name="TextBox 20506"/>
              <p:cNvSpPr txBox="1"/>
              <p:nvPr/>
            </p:nvSpPr>
            <p:spPr>
              <a:xfrm>
                <a:off x="5263201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8" name="TextBox 20507"/>
              <p:cNvSpPr txBox="1"/>
              <p:nvPr/>
            </p:nvSpPr>
            <p:spPr>
              <a:xfrm>
                <a:off x="5288598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09" name="TextBox 20508"/>
              <p:cNvSpPr txBox="1"/>
              <p:nvPr/>
            </p:nvSpPr>
            <p:spPr>
              <a:xfrm>
                <a:off x="5312376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10" name="자유형 20509"/>
              <p:cNvSpPr/>
              <p:nvPr/>
            </p:nvSpPr>
            <p:spPr>
              <a:xfrm>
                <a:off x="5166358" y="307945"/>
                <a:ext cx="52412" cy="57101"/>
              </a:xfrm>
              <a:custGeom>
                <a:avLst/>
                <a:gdLst>
                  <a:gd name="T0" fmla="*/ 0 w 33"/>
                  <a:gd name="T1" fmla="*/ 0 h 36"/>
                  <a:gd name="T2" fmla="*/ 33 w 33"/>
                  <a:gd name="T3" fmla="*/ 36 h 36"/>
                </a:gdLst>
                <a:ahLst/>
                <a:cxnLst/>
                <a:rect l="T0" t="T1" r="T2" b="T3"/>
                <a:pathLst>
                  <a:path w="33" h="36">
                    <a:moveTo>
                      <a:pt x="33" y="36"/>
                    </a:moveTo>
                    <a:lnTo>
                      <a:pt x="33" y="0"/>
                    </a:lnTo>
                    <a:lnTo>
                      <a:pt x="0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879D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511" name="TextBox 20510"/>
              <p:cNvSpPr txBox="1"/>
              <p:nvPr/>
            </p:nvSpPr>
            <p:spPr>
              <a:xfrm>
                <a:off x="5244168" y="331723"/>
                <a:ext cx="79316" cy="954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20512" name="그림 2051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99724" y="1131700"/>
            <a:ext cx="3510922" cy="35124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 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1891934" y="182523"/>
            <a:ext cx="1569756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발표 순서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1301497" y="182523"/>
            <a:ext cx="520610" cy="522172"/>
            <a:chOff x="1301497" y="182523"/>
            <a:chExt cx="520610" cy="522172"/>
          </a:xfrm>
        </p:grpSpPr>
        <p:sp>
          <p:nvSpPr>
            <p:cNvPr id="4103" name="타원 4102"/>
            <p:cNvSpPr/>
            <p:nvPr/>
          </p:nvSpPr>
          <p:spPr>
            <a:xfrm>
              <a:off x="1301497" y="182523"/>
              <a:ext cx="520610" cy="522172"/>
            </a:xfrm>
            <a:prstGeom prst="ellipse">
              <a:avLst/>
            </a:prstGeom>
            <a:solidFill>
              <a:srgbClr val="AAECFE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4104" name="Group 1"/>
            <p:cNvGrpSpPr/>
            <p:nvPr/>
          </p:nvGrpSpPr>
          <p:grpSpPr>
            <a:xfrm>
              <a:off x="1407829" y="290474"/>
              <a:ext cx="284111" cy="284111"/>
              <a:chOff x="1407829" y="290474"/>
              <a:chExt cx="284111" cy="284111"/>
            </a:xfrm>
          </p:grpSpPr>
          <p:sp>
            <p:nvSpPr>
              <p:cNvPr id="4105" name="자유형 4104"/>
              <p:cNvSpPr/>
              <p:nvPr/>
            </p:nvSpPr>
            <p:spPr>
              <a:xfrm>
                <a:off x="1430100" y="368228"/>
                <a:ext cx="157126" cy="201557"/>
              </a:xfrm>
              <a:custGeom>
                <a:avLst/>
                <a:gdLst>
                  <a:gd name="T0" fmla="*/ 0 w 99"/>
                  <a:gd name="T1" fmla="*/ 0 h 127"/>
                  <a:gd name="T2" fmla="*/ 99 w 99"/>
                  <a:gd name="T3" fmla="*/ 127 h 127"/>
                </a:gdLst>
                <a:ahLst/>
                <a:cxnLst/>
                <a:rect l="T0" t="T1" r="T2" b="T3"/>
                <a:pathLst>
                  <a:path w="99" h="127">
                    <a:moveTo>
                      <a:pt x="0" y="127"/>
                    </a:moveTo>
                    <a:lnTo>
                      <a:pt x="87" y="127"/>
                    </a:lnTo>
                    <a:lnTo>
                      <a:pt x="88" y="127"/>
                    </a:lnTo>
                    <a:lnTo>
                      <a:pt x="89" y="127"/>
                    </a:lnTo>
                    <a:lnTo>
                      <a:pt x="90" y="127"/>
                    </a:lnTo>
                    <a:lnTo>
                      <a:pt x="91" y="127"/>
                    </a:lnTo>
                    <a:lnTo>
                      <a:pt x="92" y="126"/>
                    </a:lnTo>
                    <a:lnTo>
                      <a:pt x="93" y="126"/>
                    </a:lnTo>
                    <a:lnTo>
                      <a:pt x="94" y="125"/>
                    </a:lnTo>
                    <a:lnTo>
                      <a:pt x="95" y="124"/>
                    </a:lnTo>
                    <a:lnTo>
                      <a:pt x="96" y="124"/>
                    </a:lnTo>
                    <a:lnTo>
                      <a:pt x="96" y="123"/>
                    </a:lnTo>
                    <a:lnTo>
                      <a:pt x="97" y="122"/>
                    </a:lnTo>
                    <a:lnTo>
                      <a:pt x="97" y="121"/>
                    </a:lnTo>
                    <a:lnTo>
                      <a:pt x="98" y="120"/>
                    </a:lnTo>
                    <a:lnTo>
                      <a:pt x="98" y="119"/>
                    </a:lnTo>
                    <a:lnTo>
                      <a:pt x="98" y="118"/>
                    </a:lnTo>
                    <a:lnTo>
                      <a:pt x="99" y="117"/>
                    </a:lnTo>
                    <a:lnTo>
                      <a:pt x="99" y="116"/>
                    </a:lnTo>
                    <a:lnTo>
                      <a:pt x="99" y="0"/>
                    </a:lnTo>
                    <a:lnTo>
                      <a:pt x="11" y="0"/>
                    </a:lnTo>
                    <a:lnTo>
                      <a:pt x="11" y="116"/>
                    </a:lnTo>
                    <a:lnTo>
                      <a:pt x="11" y="117"/>
                    </a:lnTo>
                    <a:lnTo>
                      <a:pt x="11" y="118"/>
                    </a:lnTo>
                    <a:lnTo>
                      <a:pt x="10" y="119"/>
                    </a:lnTo>
                    <a:lnTo>
                      <a:pt x="10" y="120"/>
                    </a:lnTo>
                    <a:lnTo>
                      <a:pt x="10" y="121"/>
                    </a:lnTo>
                    <a:lnTo>
                      <a:pt x="9" y="122"/>
                    </a:lnTo>
                    <a:lnTo>
                      <a:pt x="9" y="123"/>
                    </a:lnTo>
                    <a:lnTo>
                      <a:pt x="8" y="124"/>
                    </a:lnTo>
                    <a:lnTo>
                      <a:pt x="7" y="124"/>
                    </a:lnTo>
                    <a:lnTo>
                      <a:pt x="6" y="125"/>
                    </a:lnTo>
                    <a:lnTo>
                      <a:pt x="5" y="126"/>
                    </a:lnTo>
                    <a:lnTo>
                      <a:pt x="4" y="126"/>
                    </a:lnTo>
                    <a:lnTo>
                      <a:pt x="3" y="127"/>
                    </a:lnTo>
                    <a:lnTo>
                      <a:pt x="2" y="127"/>
                    </a:lnTo>
                    <a:lnTo>
                      <a:pt x="1" y="127"/>
                    </a:lnTo>
                    <a:lnTo>
                      <a:pt x="0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06" name="TextBox 4105"/>
              <p:cNvSpPr txBox="1"/>
              <p:nvPr/>
            </p:nvSpPr>
            <p:spPr>
              <a:xfrm>
                <a:off x="1464986" y="385699"/>
                <a:ext cx="103150" cy="166671"/>
              </a:xfrm>
              <a:prstGeom prst="rect">
                <a:avLst/>
              </a:prstGeom>
              <a:solidFill>
                <a:srgbClr val="AAECFE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07" name="자유형 4106"/>
              <p:cNvSpPr/>
              <p:nvPr/>
            </p:nvSpPr>
            <p:spPr>
              <a:xfrm>
                <a:off x="1604642" y="460271"/>
                <a:ext cx="82554" cy="109513"/>
              </a:xfrm>
              <a:custGeom>
                <a:avLst/>
                <a:gdLst>
                  <a:gd name="T0" fmla="*/ 0 w 52"/>
                  <a:gd name="T1" fmla="*/ 0 h 69"/>
                  <a:gd name="T2" fmla="*/ 52 w 52"/>
                  <a:gd name="T3" fmla="*/ 69 h 69"/>
                </a:gdLst>
                <a:ahLst/>
                <a:cxnLst/>
                <a:rect l="T0" t="T1" r="T2" b="T3"/>
                <a:pathLst>
                  <a:path w="52" h="69">
                    <a:moveTo>
                      <a:pt x="48" y="63"/>
                    </a:moveTo>
                    <a:lnTo>
                      <a:pt x="38" y="68"/>
                    </a:lnTo>
                    <a:lnTo>
                      <a:pt x="37" y="69"/>
                    </a:lnTo>
                    <a:lnTo>
                      <a:pt x="36" y="69"/>
                    </a:lnTo>
                    <a:lnTo>
                      <a:pt x="35" y="69"/>
                    </a:lnTo>
                    <a:lnTo>
                      <a:pt x="33" y="69"/>
                    </a:lnTo>
                    <a:lnTo>
                      <a:pt x="32" y="69"/>
                    </a:lnTo>
                    <a:lnTo>
                      <a:pt x="31" y="68"/>
                    </a:lnTo>
                    <a:lnTo>
                      <a:pt x="30" y="67"/>
                    </a:lnTo>
                    <a:lnTo>
                      <a:pt x="29" y="66"/>
                    </a:lnTo>
                    <a:lnTo>
                      <a:pt x="29" y="65"/>
                    </a:lnTo>
                    <a:lnTo>
                      <a:pt x="0" y="11"/>
                    </a:lnTo>
                    <a:lnTo>
                      <a:pt x="22" y="0"/>
                    </a:lnTo>
                    <a:lnTo>
                      <a:pt x="51" y="54"/>
                    </a:lnTo>
                    <a:lnTo>
                      <a:pt x="52" y="55"/>
                    </a:lnTo>
                    <a:lnTo>
                      <a:pt x="52" y="56"/>
                    </a:lnTo>
                    <a:lnTo>
                      <a:pt x="52" y="57"/>
                    </a:lnTo>
                    <a:lnTo>
                      <a:pt x="52" y="59"/>
                    </a:lnTo>
                    <a:lnTo>
                      <a:pt x="52" y="60"/>
                    </a:lnTo>
                    <a:lnTo>
                      <a:pt x="51" y="61"/>
                    </a:lnTo>
                    <a:lnTo>
                      <a:pt x="50" y="62"/>
                    </a:lnTo>
                    <a:lnTo>
                      <a:pt x="49" y="63"/>
                    </a:lnTo>
                    <a:lnTo>
                      <a:pt x="48" y="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08" name="자유형 4107"/>
              <p:cNvSpPr/>
              <p:nvPr/>
            </p:nvSpPr>
            <p:spPr>
              <a:xfrm>
                <a:off x="1593534" y="428566"/>
                <a:ext cx="39686" cy="45993"/>
              </a:xfrm>
              <a:custGeom>
                <a:avLst/>
                <a:gdLst>
                  <a:gd name="T0" fmla="*/ 0 w 25"/>
                  <a:gd name="T1" fmla="*/ 0 h 29"/>
                  <a:gd name="T2" fmla="*/ 25 w 25"/>
                  <a:gd name="T3" fmla="*/ 29 h 29"/>
                </a:gdLst>
                <a:ahLst/>
                <a:cxnLst/>
                <a:rect l="T0" t="T1" r="T2" b="T3"/>
                <a:pathLst>
                  <a:path w="25" h="29">
                    <a:moveTo>
                      <a:pt x="0" y="8"/>
                    </a:moveTo>
                    <a:lnTo>
                      <a:pt x="14" y="0"/>
                    </a:lnTo>
                    <a:lnTo>
                      <a:pt x="25" y="22"/>
                    </a:lnTo>
                    <a:lnTo>
                      <a:pt x="11" y="2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09" name="자유형 4108"/>
              <p:cNvSpPr/>
              <p:nvPr/>
            </p:nvSpPr>
            <p:spPr>
              <a:xfrm>
                <a:off x="1493565" y="295218"/>
                <a:ext cx="161870" cy="161870"/>
              </a:xfrm>
              <a:custGeom>
                <a:avLst/>
                <a:gdLst>
                  <a:gd name="T0" fmla="*/ 0 w 102"/>
                  <a:gd name="T1" fmla="*/ 0 h 102"/>
                  <a:gd name="T2" fmla="*/ 102 w 102"/>
                  <a:gd name="T3" fmla="*/ 102 h 102"/>
                </a:gdLst>
                <a:ahLst/>
                <a:cxnLst/>
                <a:rect l="T0" t="T1" r="T2" b="T3"/>
                <a:pathLst>
                  <a:path w="102" h="102">
                    <a:moveTo>
                      <a:pt x="28" y="5"/>
                    </a:moveTo>
                    <a:lnTo>
                      <a:pt x="28" y="5"/>
                    </a:lnTo>
                    <a:lnTo>
                      <a:pt x="27" y="6"/>
                    </a:lnTo>
                    <a:lnTo>
                      <a:pt x="25" y="7"/>
                    </a:lnTo>
                    <a:lnTo>
                      <a:pt x="22" y="9"/>
                    </a:lnTo>
                    <a:lnTo>
                      <a:pt x="20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9"/>
                    </a:lnTo>
                    <a:lnTo>
                      <a:pt x="10" y="21"/>
                    </a:lnTo>
                    <a:lnTo>
                      <a:pt x="8" y="23"/>
                    </a:lnTo>
                    <a:lnTo>
                      <a:pt x="7" y="25"/>
                    </a:lnTo>
                    <a:lnTo>
                      <a:pt x="6" y="27"/>
                    </a:lnTo>
                    <a:lnTo>
                      <a:pt x="5" y="29"/>
                    </a:lnTo>
                    <a:lnTo>
                      <a:pt x="4" y="32"/>
                    </a:lnTo>
                    <a:lnTo>
                      <a:pt x="3" y="34"/>
                    </a:lnTo>
                    <a:lnTo>
                      <a:pt x="2" y="36"/>
                    </a:lnTo>
                    <a:lnTo>
                      <a:pt x="2" y="39"/>
                    </a:lnTo>
                    <a:lnTo>
                      <a:pt x="1" y="41"/>
                    </a:lnTo>
                    <a:lnTo>
                      <a:pt x="1" y="44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8"/>
                    </a:lnTo>
                    <a:lnTo>
                      <a:pt x="1" y="61"/>
                    </a:lnTo>
                    <a:lnTo>
                      <a:pt x="2" y="63"/>
                    </a:lnTo>
                    <a:lnTo>
                      <a:pt x="2" y="66"/>
                    </a:lnTo>
                    <a:lnTo>
                      <a:pt x="3" y="68"/>
                    </a:lnTo>
                    <a:lnTo>
                      <a:pt x="4" y="71"/>
                    </a:lnTo>
                    <a:lnTo>
                      <a:pt x="5" y="73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6" y="75"/>
                    </a:lnTo>
                    <a:lnTo>
                      <a:pt x="8" y="78"/>
                    </a:lnTo>
                    <a:lnTo>
                      <a:pt x="9" y="80"/>
                    </a:lnTo>
                    <a:lnTo>
                      <a:pt x="10" y="82"/>
                    </a:lnTo>
                    <a:lnTo>
                      <a:pt x="12" y="84"/>
                    </a:lnTo>
                    <a:lnTo>
                      <a:pt x="14" y="86"/>
                    </a:lnTo>
                    <a:lnTo>
                      <a:pt x="15" y="88"/>
                    </a:lnTo>
                    <a:lnTo>
                      <a:pt x="17" y="89"/>
                    </a:lnTo>
                    <a:lnTo>
                      <a:pt x="19" y="91"/>
                    </a:lnTo>
                    <a:lnTo>
                      <a:pt x="21" y="92"/>
                    </a:lnTo>
                    <a:lnTo>
                      <a:pt x="23" y="94"/>
                    </a:lnTo>
                    <a:lnTo>
                      <a:pt x="25" y="95"/>
                    </a:lnTo>
                    <a:lnTo>
                      <a:pt x="27" y="96"/>
                    </a:lnTo>
                    <a:lnTo>
                      <a:pt x="30" y="97"/>
                    </a:lnTo>
                    <a:lnTo>
                      <a:pt x="32" y="98"/>
                    </a:lnTo>
                    <a:lnTo>
                      <a:pt x="34" y="99"/>
                    </a:lnTo>
                    <a:lnTo>
                      <a:pt x="37" y="100"/>
                    </a:lnTo>
                    <a:lnTo>
                      <a:pt x="39" y="101"/>
                    </a:lnTo>
                    <a:lnTo>
                      <a:pt x="41" y="101"/>
                    </a:lnTo>
                    <a:lnTo>
                      <a:pt x="44" y="102"/>
                    </a:lnTo>
                    <a:lnTo>
                      <a:pt x="46" y="102"/>
                    </a:lnTo>
                    <a:lnTo>
                      <a:pt x="49" y="102"/>
                    </a:lnTo>
                    <a:lnTo>
                      <a:pt x="51" y="102"/>
                    </a:lnTo>
                    <a:lnTo>
                      <a:pt x="54" y="102"/>
                    </a:lnTo>
                    <a:lnTo>
                      <a:pt x="56" y="102"/>
                    </a:lnTo>
                    <a:lnTo>
                      <a:pt x="59" y="102"/>
                    </a:lnTo>
                    <a:lnTo>
                      <a:pt x="61" y="101"/>
                    </a:lnTo>
                    <a:lnTo>
                      <a:pt x="64" y="101"/>
                    </a:lnTo>
                    <a:lnTo>
                      <a:pt x="66" y="100"/>
                    </a:lnTo>
                    <a:lnTo>
                      <a:pt x="68" y="99"/>
                    </a:lnTo>
                    <a:lnTo>
                      <a:pt x="71" y="98"/>
                    </a:lnTo>
                    <a:lnTo>
                      <a:pt x="73" y="97"/>
                    </a:lnTo>
                    <a:lnTo>
                      <a:pt x="74" y="97"/>
                    </a:lnTo>
                    <a:lnTo>
                      <a:pt x="74" y="97"/>
                    </a:lnTo>
                    <a:lnTo>
                      <a:pt x="76" y="96"/>
                    </a:lnTo>
                    <a:lnTo>
                      <a:pt x="78" y="95"/>
                    </a:lnTo>
                    <a:lnTo>
                      <a:pt x="80" y="93"/>
                    </a:lnTo>
                    <a:lnTo>
                      <a:pt x="82" y="92"/>
                    </a:lnTo>
                    <a:lnTo>
                      <a:pt x="84" y="90"/>
                    </a:lnTo>
                    <a:lnTo>
                      <a:pt x="86" y="89"/>
                    </a:lnTo>
                    <a:lnTo>
                      <a:pt x="88" y="87"/>
                    </a:lnTo>
                    <a:lnTo>
                      <a:pt x="90" y="85"/>
                    </a:lnTo>
                    <a:lnTo>
                      <a:pt x="91" y="83"/>
                    </a:lnTo>
                    <a:lnTo>
                      <a:pt x="93" y="81"/>
                    </a:lnTo>
                    <a:lnTo>
                      <a:pt x="94" y="79"/>
                    </a:lnTo>
                    <a:lnTo>
                      <a:pt x="95" y="77"/>
                    </a:lnTo>
                    <a:lnTo>
                      <a:pt x="97" y="75"/>
                    </a:lnTo>
                    <a:lnTo>
                      <a:pt x="98" y="73"/>
                    </a:lnTo>
                    <a:lnTo>
                      <a:pt x="99" y="70"/>
                    </a:lnTo>
                    <a:lnTo>
                      <a:pt x="99" y="68"/>
                    </a:lnTo>
                    <a:lnTo>
                      <a:pt x="100" y="66"/>
                    </a:lnTo>
                    <a:lnTo>
                      <a:pt x="101" y="63"/>
                    </a:lnTo>
                    <a:lnTo>
                      <a:pt x="101" y="61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2" y="51"/>
                    </a:lnTo>
                    <a:lnTo>
                      <a:pt x="102" y="49"/>
                    </a:lnTo>
                    <a:lnTo>
                      <a:pt x="102" y="46"/>
                    </a:lnTo>
                    <a:lnTo>
                      <a:pt x="102" y="44"/>
                    </a:lnTo>
                    <a:lnTo>
                      <a:pt x="101" y="41"/>
                    </a:lnTo>
                    <a:lnTo>
                      <a:pt x="101" y="39"/>
                    </a:lnTo>
                    <a:lnTo>
                      <a:pt x="100" y="36"/>
                    </a:lnTo>
                    <a:lnTo>
                      <a:pt x="99" y="34"/>
                    </a:lnTo>
                    <a:lnTo>
                      <a:pt x="98" y="31"/>
                    </a:lnTo>
                    <a:lnTo>
                      <a:pt x="97" y="29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6" y="27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2" y="20"/>
                    </a:lnTo>
                    <a:lnTo>
                      <a:pt x="90" y="18"/>
                    </a:lnTo>
                    <a:lnTo>
                      <a:pt x="89" y="16"/>
                    </a:lnTo>
                    <a:lnTo>
                      <a:pt x="87" y="14"/>
                    </a:lnTo>
                    <a:lnTo>
                      <a:pt x="85" y="13"/>
                    </a:lnTo>
                    <a:lnTo>
                      <a:pt x="83" y="11"/>
                    </a:lnTo>
                    <a:lnTo>
                      <a:pt x="81" y="10"/>
                    </a:lnTo>
                    <a:lnTo>
                      <a:pt x="79" y="8"/>
                    </a:lnTo>
                    <a:lnTo>
                      <a:pt x="77" y="7"/>
                    </a:lnTo>
                    <a:lnTo>
                      <a:pt x="75" y="6"/>
                    </a:lnTo>
                    <a:lnTo>
                      <a:pt x="73" y="5"/>
                    </a:lnTo>
                    <a:lnTo>
                      <a:pt x="70" y="4"/>
                    </a:lnTo>
                    <a:lnTo>
                      <a:pt x="68" y="3"/>
                    </a:lnTo>
                    <a:lnTo>
                      <a:pt x="66" y="2"/>
                    </a:lnTo>
                    <a:lnTo>
                      <a:pt x="63" y="1"/>
                    </a:lnTo>
                    <a:lnTo>
                      <a:pt x="61" y="1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6" y="2"/>
                    </a:lnTo>
                    <a:lnTo>
                      <a:pt x="34" y="3"/>
                    </a:lnTo>
                    <a:lnTo>
                      <a:pt x="32" y="4"/>
                    </a:lnTo>
                    <a:lnTo>
                      <a:pt x="29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10" name="자유형 4109"/>
              <p:cNvSpPr/>
              <p:nvPr/>
            </p:nvSpPr>
            <p:spPr>
              <a:xfrm>
                <a:off x="1511036" y="312689"/>
                <a:ext cx="126984" cy="126984"/>
              </a:xfrm>
              <a:custGeom>
                <a:avLst/>
                <a:gdLst>
                  <a:gd name="T0" fmla="*/ 0 w 80"/>
                  <a:gd name="T1" fmla="*/ 0 h 80"/>
                  <a:gd name="T2" fmla="*/ 80 w 80"/>
                  <a:gd name="T3" fmla="*/ 80 h 80"/>
                </a:gdLst>
                <a:ahLst/>
                <a:cxnLst/>
                <a:rect l="T0" t="T1" r="T2" b="T3"/>
                <a:pathLst>
                  <a:path w="80" h="80">
                    <a:moveTo>
                      <a:pt x="40" y="80"/>
                    </a:moveTo>
                    <a:lnTo>
                      <a:pt x="39" y="80"/>
                    </a:lnTo>
                    <a:lnTo>
                      <a:pt x="36" y="80"/>
                    </a:lnTo>
                    <a:lnTo>
                      <a:pt x="33" y="79"/>
                    </a:lnTo>
                    <a:lnTo>
                      <a:pt x="31" y="79"/>
                    </a:lnTo>
                    <a:lnTo>
                      <a:pt x="28" y="78"/>
                    </a:lnTo>
                    <a:lnTo>
                      <a:pt x="25" y="77"/>
                    </a:lnTo>
                    <a:lnTo>
                      <a:pt x="23" y="76"/>
                    </a:lnTo>
                    <a:lnTo>
                      <a:pt x="20" y="75"/>
                    </a:lnTo>
                    <a:lnTo>
                      <a:pt x="18" y="73"/>
                    </a:lnTo>
                    <a:lnTo>
                      <a:pt x="16" y="72"/>
                    </a:lnTo>
                    <a:lnTo>
                      <a:pt x="14" y="70"/>
                    </a:lnTo>
                    <a:lnTo>
                      <a:pt x="12" y="68"/>
                    </a:lnTo>
                    <a:lnTo>
                      <a:pt x="10" y="66"/>
                    </a:lnTo>
                    <a:lnTo>
                      <a:pt x="8" y="64"/>
                    </a:lnTo>
                    <a:lnTo>
                      <a:pt x="7" y="62"/>
                    </a:lnTo>
                    <a:lnTo>
                      <a:pt x="5" y="59"/>
                    </a:lnTo>
                    <a:lnTo>
                      <a:pt x="5" y="58"/>
                    </a:lnTo>
                    <a:lnTo>
                      <a:pt x="4" y="57"/>
                    </a:lnTo>
                    <a:lnTo>
                      <a:pt x="3" y="55"/>
                    </a:lnTo>
                    <a:lnTo>
                      <a:pt x="3" y="53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8"/>
                    </a:lnTo>
                    <a:lnTo>
                      <a:pt x="1" y="45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3" y="26"/>
                    </a:lnTo>
                    <a:lnTo>
                      <a:pt x="4" y="22"/>
                    </a:lnTo>
                    <a:lnTo>
                      <a:pt x="6" y="19"/>
                    </a:lnTo>
                    <a:lnTo>
                      <a:pt x="8" y="16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8" y="7"/>
                    </a:lnTo>
                    <a:lnTo>
                      <a:pt x="19" y="6"/>
                    </a:lnTo>
                    <a:lnTo>
                      <a:pt x="21" y="5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5" y="3"/>
                    </a:lnTo>
                    <a:lnTo>
                      <a:pt x="27" y="2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0" y="1"/>
                    </a:lnTo>
                    <a:lnTo>
                      <a:pt x="53" y="2"/>
                    </a:lnTo>
                    <a:lnTo>
                      <a:pt x="55" y="3"/>
                    </a:lnTo>
                    <a:lnTo>
                      <a:pt x="58" y="4"/>
                    </a:lnTo>
                    <a:lnTo>
                      <a:pt x="60" y="5"/>
                    </a:lnTo>
                    <a:lnTo>
                      <a:pt x="62" y="6"/>
                    </a:lnTo>
                    <a:lnTo>
                      <a:pt x="64" y="8"/>
                    </a:lnTo>
                    <a:lnTo>
                      <a:pt x="67" y="10"/>
                    </a:lnTo>
                    <a:lnTo>
                      <a:pt x="69" y="11"/>
                    </a:lnTo>
                    <a:lnTo>
                      <a:pt x="70" y="14"/>
                    </a:lnTo>
                    <a:lnTo>
                      <a:pt x="72" y="16"/>
                    </a:lnTo>
                    <a:lnTo>
                      <a:pt x="74" y="18"/>
                    </a:lnTo>
                    <a:lnTo>
                      <a:pt x="75" y="20"/>
                    </a:lnTo>
                    <a:lnTo>
                      <a:pt x="76" y="22"/>
                    </a:lnTo>
                    <a:lnTo>
                      <a:pt x="77" y="23"/>
                    </a:lnTo>
                    <a:lnTo>
                      <a:pt x="78" y="27"/>
                    </a:lnTo>
                    <a:lnTo>
                      <a:pt x="79" y="31"/>
                    </a:lnTo>
                    <a:lnTo>
                      <a:pt x="80" y="35"/>
                    </a:lnTo>
                    <a:lnTo>
                      <a:pt x="80" y="39"/>
                    </a:lnTo>
                    <a:lnTo>
                      <a:pt x="80" y="42"/>
                    </a:lnTo>
                    <a:lnTo>
                      <a:pt x="80" y="46"/>
                    </a:lnTo>
                    <a:lnTo>
                      <a:pt x="79" y="50"/>
                    </a:lnTo>
                    <a:lnTo>
                      <a:pt x="78" y="52"/>
                    </a:lnTo>
                    <a:lnTo>
                      <a:pt x="78" y="54"/>
                    </a:lnTo>
                    <a:lnTo>
                      <a:pt x="76" y="58"/>
                    </a:lnTo>
                    <a:lnTo>
                      <a:pt x="74" y="61"/>
                    </a:lnTo>
                    <a:lnTo>
                      <a:pt x="72" y="64"/>
                    </a:lnTo>
                    <a:lnTo>
                      <a:pt x="69" y="67"/>
                    </a:lnTo>
                    <a:lnTo>
                      <a:pt x="67" y="70"/>
                    </a:lnTo>
                    <a:lnTo>
                      <a:pt x="64" y="72"/>
                    </a:lnTo>
                    <a:lnTo>
                      <a:pt x="63" y="73"/>
                    </a:lnTo>
                    <a:lnTo>
                      <a:pt x="61" y="74"/>
                    </a:lnTo>
                    <a:lnTo>
                      <a:pt x="59" y="75"/>
                    </a:lnTo>
                    <a:lnTo>
                      <a:pt x="58" y="75"/>
                    </a:lnTo>
                    <a:lnTo>
                      <a:pt x="57" y="76"/>
                    </a:lnTo>
                    <a:lnTo>
                      <a:pt x="55" y="77"/>
                    </a:lnTo>
                    <a:lnTo>
                      <a:pt x="53" y="78"/>
                    </a:lnTo>
                    <a:lnTo>
                      <a:pt x="51" y="78"/>
                    </a:lnTo>
                    <a:lnTo>
                      <a:pt x="48" y="79"/>
                    </a:lnTo>
                    <a:lnTo>
                      <a:pt x="46" y="79"/>
                    </a:lnTo>
                    <a:lnTo>
                      <a:pt x="44" y="80"/>
                    </a:lnTo>
                    <a:lnTo>
                      <a:pt x="41" y="80"/>
                    </a:lnTo>
                    <a:lnTo>
                      <a:pt x="40" y="80"/>
                    </a:lnTo>
                    <a:lnTo>
                      <a:pt x="40" y="80"/>
                    </a:lnTo>
                    <a:close/>
                  </a:path>
                </a:pathLst>
              </a:custGeom>
              <a:solidFill>
                <a:srgbClr val="879D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11" name="자유형 4110"/>
              <p:cNvSpPr/>
              <p:nvPr/>
            </p:nvSpPr>
            <p:spPr>
              <a:xfrm>
                <a:off x="1511036" y="355557"/>
                <a:ext cx="87298" cy="84117"/>
              </a:xfrm>
              <a:custGeom>
                <a:avLst/>
                <a:gdLst>
                  <a:gd name="T0" fmla="*/ 0 w 55"/>
                  <a:gd name="T1" fmla="*/ 0 h 53"/>
                  <a:gd name="T2" fmla="*/ 55 w 55"/>
                  <a:gd name="T3" fmla="*/ 53 h 53"/>
                </a:gdLst>
                <a:ahLst/>
                <a:cxnLst/>
                <a:rect l="T0" t="T1" r="T2" b="T3"/>
                <a:pathLst>
                  <a:path w="55" h="53">
                    <a:moveTo>
                      <a:pt x="2" y="0"/>
                    </a:moveTo>
                    <a:lnTo>
                      <a:pt x="2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3" y="28"/>
                    </a:lnTo>
                    <a:lnTo>
                      <a:pt x="4" y="30"/>
                    </a:lnTo>
                    <a:lnTo>
                      <a:pt x="4" y="31"/>
                    </a:lnTo>
                    <a:lnTo>
                      <a:pt x="5" y="32"/>
                    </a:lnTo>
                    <a:lnTo>
                      <a:pt x="7" y="35"/>
                    </a:lnTo>
                    <a:lnTo>
                      <a:pt x="8" y="37"/>
                    </a:lnTo>
                    <a:lnTo>
                      <a:pt x="10" y="39"/>
                    </a:lnTo>
                    <a:lnTo>
                      <a:pt x="12" y="41"/>
                    </a:lnTo>
                    <a:lnTo>
                      <a:pt x="14" y="43"/>
                    </a:lnTo>
                    <a:lnTo>
                      <a:pt x="16" y="45"/>
                    </a:lnTo>
                    <a:lnTo>
                      <a:pt x="18" y="46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5" y="50"/>
                    </a:lnTo>
                    <a:lnTo>
                      <a:pt x="28" y="51"/>
                    </a:lnTo>
                    <a:lnTo>
                      <a:pt x="30" y="52"/>
                    </a:lnTo>
                    <a:lnTo>
                      <a:pt x="33" y="52"/>
                    </a:lnTo>
                    <a:lnTo>
                      <a:pt x="36" y="53"/>
                    </a:lnTo>
                    <a:lnTo>
                      <a:pt x="39" y="53"/>
                    </a:lnTo>
                    <a:lnTo>
                      <a:pt x="40" y="53"/>
                    </a:lnTo>
                    <a:lnTo>
                      <a:pt x="41" y="53"/>
                    </a:lnTo>
                    <a:lnTo>
                      <a:pt x="43" y="53"/>
                    </a:lnTo>
                    <a:lnTo>
                      <a:pt x="46" y="52"/>
                    </a:lnTo>
                    <a:lnTo>
                      <a:pt x="50" y="52"/>
                    </a:lnTo>
                    <a:lnTo>
                      <a:pt x="53" y="50"/>
                    </a:lnTo>
                    <a:lnTo>
                      <a:pt x="55" y="50"/>
                    </a:lnTo>
                    <a:lnTo>
                      <a:pt x="5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12" name="자유형 4111"/>
              <p:cNvSpPr/>
              <p:nvPr/>
            </p:nvSpPr>
            <p:spPr>
              <a:xfrm>
                <a:off x="1511036" y="380954"/>
                <a:ext cx="63464" cy="58720"/>
              </a:xfrm>
              <a:custGeom>
                <a:avLst/>
                <a:gdLst>
                  <a:gd name="T0" fmla="*/ 0 w 40"/>
                  <a:gd name="T1" fmla="*/ 0 h 37"/>
                  <a:gd name="T2" fmla="*/ 40 w 40"/>
                  <a:gd name="T3" fmla="*/ 37 h 37"/>
                </a:gdLst>
                <a:ahLst/>
                <a:cxnLst/>
                <a:rect l="T0" t="T1" r="T2" b="T3"/>
                <a:pathLst>
                  <a:path w="40" h="37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3" y="12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5" y="16"/>
                    </a:lnTo>
                    <a:lnTo>
                      <a:pt x="6" y="19"/>
                    </a:lnTo>
                    <a:lnTo>
                      <a:pt x="8" y="21"/>
                    </a:lnTo>
                    <a:lnTo>
                      <a:pt x="10" y="23"/>
                    </a:lnTo>
                    <a:lnTo>
                      <a:pt x="12" y="25"/>
                    </a:lnTo>
                    <a:lnTo>
                      <a:pt x="14" y="27"/>
                    </a:lnTo>
                    <a:lnTo>
                      <a:pt x="16" y="29"/>
                    </a:lnTo>
                    <a:lnTo>
                      <a:pt x="18" y="30"/>
                    </a:lnTo>
                    <a:lnTo>
                      <a:pt x="20" y="32"/>
                    </a:lnTo>
                    <a:lnTo>
                      <a:pt x="23" y="33"/>
                    </a:lnTo>
                    <a:lnTo>
                      <a:pt x="25" y="34"/>
                    </a:lnTo>
                    <a:lnTo>
                      <a:pt x="28" y="35"/>
                    </a:lnTo>
                    <a:lnTo>
                      <a:pt x="30" y="36"/>
                    </a:lnTo>
                    <a:lnTo>
                      <a:pt x="33" y="36"/>
                    </a:lnTo>
                    <a:lnTo>
                      <a:pt x="36" y="37"/>
                    </a:lnTo>
                    <a:lnTo>
                      <a:pt x="39" y="37"/>
                    </a:lnTo>
                    <a:lnTo>
                      <a:pt x="40" y="37"/>
                    </a:lnTo>
                    <a:lnTo>
                      <a:pt x="40" y="37"/>
                    </a:lnTo>
                    <a:lnTo>
                      <a:pt x="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16" name="자유형 4115"/>
              <p:cNvSpPr/>
              <p:nvPr/>
            </p:nvSpPr>
            <p:spPr>
              <a:xfrm>
                <a:off x="1412629" y="515865"/>
                <a:ext cx="34885" cy="53919"/>
              </a:xfrm>
              <a:custGeom>
                <a:avLst/>
                <a:gdLst>
                  <a:gd name="T0" fmla="*/ 0 w 22"/>
                  <a:gd name="T1" fmla="*/ 0 h 34"/>
                  <a:gd name="T2" fmla="*/ 22 w 22"/>
                  <a:gd name="T3" fmla="*/ 34 h 34"/>
                </a:gdLst>
                <a:ahLst/>
                <a:cxnLst/>
                <a:rect l="T0" t="T1" r="T2" b="T3"/>
                <a:pathLst>
                  <a:path w="22" h="34">
                    <a:moveTo>
                      <a:pt x="11" y="34"/>
                    </a:moveTo>
                    <a:lnTo>
                      <a:pt x="10" y="34"/>
                    </a:lnTo>
                    <a:lnTo>
                      <a:pt x="9" y="34"/>
                    </a:lnTo>
                    <a:lnTo>
                      <a:pt x="8" y="34"/>
                    </a:lnTo>
                    <a:lnTo>
                      <a:pt x="7" y="34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2"/>
                    </a:lnTo>
                    <a:lnTo>
                      <a:pt x="3" y="31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1" y="29"/>
                    </a:lnTo>
                    <a:lnTo>
                      <a:pt x="1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17" name="TextBox 4116"/>
              <p:cNvSpPr txBox="1"/>
              <p:nvPr/>
            </p:nvSpPr>
            <p:spPr>
              <a:xfrm>
                <a:off x="1544359" y="520610"/>
                <a:ext cx="9544" cy="7926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18" name="TextBox 4117"/>
              <p:cNvSpPr txBox="1"/>
              <p:nvPr/>
            </p:nvSpPr>
            <p:spPr>
              <a:xfrm>
                <a:off x="1514217" y="520610"/>
                <a:ext cx="7926" cy="7926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19" name="TextBox 4118"/>
              <p:cNvSpPr txBox="1"/>
              <p:nvPr/>
            </p:nvSpPr>
            <p:spPr>
              <a:xfrm>
                <a:off x="1482457" y="520610"/>
                <a:ext cx="9544" cy="7926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0" name="TextBox 4119"/>
              <p:cNvSpPr txBox="1"/>
              <p:nvPr/>
            </p:nvSpPr>
            <p:spPr>
              <a:xfrm>
                <a:off x="1476094" y="482486"/>
                <a:ext cx="80935" cy="7981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1" name="자유형 4120"/>
              <p:cNvSpPr/>
              <p:nvPr/>
            </p:nvSpPr>
            <p:spPr>
              <a:xfrm>
                <a:off x="1407829" y="290474"/>
                <a:ext cx="284111" cy="284111"/>
              </a:xfrm>
              <a:custGeom>
                <a:avLst/>
                <a:gdLst>
                  <a:gd name="T0" fmla="*/ 0 w 179"/>
                  <a:gd name="T1" fmla="*/ 0 h 179"/>
                  <a:gd name="T2" fmla="*/ 179 w 179"/>
                  <a:gd name="T3" fmla="*/ 179 h 179"/>
                </a:gdLst>
                <a:ahLst/>
                <a:cxnLst/>
                <a:rect l="T0" t="T1" r="T2" b="T3"/>
                <a:pathLst>
                  <a:path w="179" h="179">
                    <a:moveTo>
                      <a:pt x="171" y="168"/>
                    </a:moveTo>
                    <a:lnTo>
                      <a:pt x="161" y="173"/>
                    </a:lnTo>
                    <a:lnTo>
                      <a:pt x="161" y="173"/>
                    </a:lnTo>
                    <a:lnTo>
                      <a:pt x="160" y="173"/>
                    </a:lnTo>
                    <a:lnTo>
                      <a:pt x="159" y="173"/>
                    </a:lnTo>
                    <a:lnTo>
                      <a:pt x="158" y="173"/>
                    </a:lnTo>
                    <a:lnTo>
                      <a:pt x="157" y="173"/>
                    </a:lnTo>
                    <a:lnTo>
                      <a:pt x="157" y="173"/>
                    </a:lnTo>
                    <a:lnTo>
                      <a:pt x="156" y="172"/>
                    </a:lnTo>
                    <a:lnTo>
                      <a:pt x="155" y="171"/>
                    </a:lnTo>
                    <a:lnTo>
                      <a:pt x="155" y="171"/>
                    </a:lnTo>
                    <a:lnTo>
                      <a:pt x="128" y="119"/>
                    </a:lnTo>
                    <a:lnTo>
                      <a:pt x="145" y="110"/>
                    </a:lnTo>
                    <a:lnTo>
                      <a:pt x="173" y="162"/>
                    </a:lnTo>
                    <a:lnTo>
                      <a:pt x="173" y="163"/>
                    </a:lnTo>
                    <a:lnTo>
                      <a:pt x="173" y="163"/>
                    </a:lnTo>
                    <a:lnTo>
                      <a:pt x="173" y="164"/>
                    </a:lnTo>
                    <a:lnTo>
                      <a:pt x="173" y="165"/>
                    </a:lnTo>
                    <a:lnTo>
                      <a:pt x="173" y="166"/>
                    </a:lnTo>
                    <a:lnTo>
                      <a:pt x="172" y="167"/>
                    </a:lnTo>
                    <a:lnTo>
                      <a:pt x="172" y="167"/>
                    </a:lnTo>
                    <a:lnTo>
                      <a:pt x="171" y="168"/>
                    </a:lnTo>
                    <a:lnTo>
                      <a:pt x="171" y="168"/>
                    </a:lnTo>
                    <a:close/>
                    <a:moveTo>
                      <a:pt x="130" y="102"/>
                    </a:moveTo>
                    <a:lnTo>
                      <a:pt x="131" y="101"/>
                    </a:lnTo>
                    <a:lnTo>
                      <a:pt x="133" y="100"/>
                    </a:lnTo>
                    <a:lnTo>
                      <a:pt x="134" y="99"/>
                    </a:lnTo>
                    <a:lnTo>
                      <a:pt x="138" y="107"/>
                    </a:lnTo>
                    <a:lnTo>
                      <a:pt x="129" y="112"/>
                    </a:lnTo>
                    <a:lnTo>
                      <a:pt x="125" y="104"/>
                    </a:lnTo>
                    <a:lnTo>
                      <a:pt x="125" y="104"/>
                    </a:lnTo>
                    <a:lnTo>
                      <a:pt x="127" y="103"/>
                    </a:lnTo>
                    <a:lnTo>
                      <a:pt x="128" y="103"/>
                    </a:lnTo>
                    <a:lnTo>
                      <a:pt x="130" y="102"/>
                    </a:lnTo>
                    <a:lnTo>
                      <a:pt x="130" y="102"/>
                    </a:lnTo>
                    <a:close/>
                    <a:moveTo>
                      <a:pt x="59" y="39"/>
                    </a:moveTo>
                    <a:lnTo>
                      <a:pt x="59" y="38"/>
                    </a:lnTo>
                    <a:lnTo>
                      <a:pt x="60" y="36"/>
                    </a:lnTo>
                    <a:lnTo>
                      <a:pt x="61" y="34"/>
                    </a:lnTo>
                    <a:lnTo>
                      <a:pt x="62" y="31"/>
                    </a:lnTo>
                    <a:lnTo>
                      <a:pt x="63" y="29"/>
                    </a:lnTo>
                    <a:lnTo>
                      <a:pt x="65" y="27"/>
                    </a:lnTo>
                    <a:lnTo>
                      <a:pt x="66" y="25"/>
                    </a:lnTo>
                    <a:lnTo>
                      <a:pt x="67" y="24"/>
                    </a:lnTo>
                    <a:lnTo>
                      <a:pt x="69" y="22"/>
                    </a:lnTo>
                    <a:lnTo>
                      <a:pt x="71" y="20"/>
                    </a:lnTo>
                    <a:lnTo>
                      <a:pt x="72" y="18"/>
                    </a:lnTo>
                    <a:lnTo>
                      <a:pt x="74" y="17"/>
                    </a:lnTo>
                    <a:lnTo>
                      <a:pt x="76" y="15"/>
                    </a:lnTo>
                    <a:lnTo>
                      <a:pt x="78" y="14"/>
                    </a:lnTo>
                    <a:lnTo>
                      <a:pt x="80" y="13"/>
                    </a:lnTo>
                    <a:lnTo>
                      <a:pt x="82" y="11"/>
                    </a:lnTo>
                    <a:lnTo>
                      <a:pt x="83" y="11"/>
                    </a:lnTo>
                    <a:lnTo>
                      <a:pt x="84" y="10"/>
                    </a:lnTo>
                    <a:lnTo>
                      <a:pt x="86" y="9"/>
                    </a:lnTo>
                    <a:lnTo>
                      <a:pt x="89" y="8"/>
                    </a:lnTo>
                    <a:lnTo>
                      <a:pt x="91" y="8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6"/>
                    </a:lnTo>
                    <a:lnTo>
                      <a:pt x="100" y="6"/>
                    </a:lnTo>
                    <a:lnTo>
                      <a:pt x="103" y="6"/>
                    </a:lnTo>
                    <a:lnTo>
                      <a:pt x="105" y="6"/>
                    </a:lnTo>
                    <a:lnTo>
                      <a:pt x="107" y="6"/>
                    </a:lnTo>
                    <a:lnTo>
                      <a:pt x="110" y="6"/>
                    </a:lnTo>
                    <a:lnTo>
                      <a:pt x="112" y="6"/>
                    </a:lnTo>
                    <a:lnTo>
                      <a:pt x="114" y="7"/>
                    </a:lnTo>
                    <a:lnTo>
                      <a:pt x="117" y="7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3" y="9"/>
                    </a:lnTo>
                    <a:lnTo>
                      <a:pt x="125" y="10"/>
                    </a:lnTo>
                    <a:lnTo>
                      <a:pt x="127" y="11"/>
                    </a:lnTo>
                    <a:lnTo>
                      <a:pt x="129" y="12"/>
                    </a:lnTo>
                    <a:lnTo>
                      <a:pt x="131" y="13"/>
                    </a:lnTo>
                    <a:lnTo>
                      <a:pt x="133" y="15"/>
                    </a:lnTo>
                    <a:lnTo>
                      <a:pt x="135" y="16"/>
                    </a:lnTo>
                    <a:lnTo>
                      <a:pt x="137" y="18"/>
                    </a:lnTo>
                    <a:lnTo>
                      <a:pt x="139" y="19"/>
                    </a:lnTo>
                    <a:lnTo>
                      <a:pt x="140" y="21"/>
                    </a:lnTo>
                    <a:lnTo>
                      <a:pt x="142" y="23"/>
                    </a:lnTo>
                    <a:lnTo>
                      <a:pt x="143" y="25"/>
                    </a:lnTo>
                    <a:lnTo>
                      <a:pt x="145" y="27"/>
                    </a:lnTo>
                    <a:lnTo>
                      <a:pt x="146" y="29"/>
                    </a:lnTo>
                    <a:lnTo>
                      <a:pt x="147" y="31"/>
                    </a:lnTo>
                    <a:lnTo>
                      <a:pt x="148" y="32"/>
                    </a:lnTo>
                    <a:lnTo>
                      <a:pt x="149" y="33"/>
                    </a:lnTo>
                    <a:lnTo>
                      <a:pt x="150" y="35"/>
                    </a:lnTo>
                    <a:lnTo>
                      <a:pt x="150" y="38"/>
                    </a:lnTo>
                    <a:lnTo>
                      <a:pt x="151" y="40"/>
                    </a:lnTo>
                    <a:lnTo>
                      <a:pt x="152" y="42"/>
                    </a:lnTo>
                    <a:lnTo>
                      <a:pt x="152" y="45"/>
                    </a:lnTo>
                    <a:lnTo>
                      <a:pt x="153" y="47"/>
                    </a:lnTo>
                    <a:lnTo>
                      <a:pt x="153" y="49"/>
                    </a:lnTo>
                    <a:lnTo>
                      <a:pt x="153" y="52"/>
                    </a:lnTo>
                    <a:lnTo>
                      <a:pt x="153" y="54"/>
                    </a:lnTo>
                    <a:lnTo>
                      <a:pt x="153" y="56"/>
                    </a:lnTo>
                    <a:lnTo>
                      <a:pt x="153" y="59"/>
                    </a:lnTo>
                    <a:lnTo>
                      <a:pt x="153" y="61"/>
                    </a:lnTo>
                    <a:lnTo>
                      <a:pt x="152" y="63"/>
                    </a:lnTo>
                    <a:lnTo>
                      <a:pt x="152" y="65"/>
                    </a:lnTo>
                    <a:lnTo>
                      <a:pt x="151" y="68"/>
                    </a:lnTo>
                    <a:lnTo>
                      <a:pt x="151" y="70"/>
                    </a:lnTo>
                    <a:lnTo>
                      <a:pt x="150" y="72"/>
                    </a:lnTo>
                    <a:lnTo>
                      <a:pt x="149" y="74"/>
                    </a:lnTo>
                    <a:lnTo>
                      <a:pt x="148" y="76"/>
                    </a:lnTo>
                    <a:lnTo>
                      <a:pt x="147" y="78"/>
                    </a:lnTo>
                    <a:lnTo>
                      <a:pt x="146" y="80"/>
                    </a:lnTo>
                    <a:lnTo>
                      <a:pt x="144" y="82"/>
                    </a:lnTo>
                    <a:lnTo>
                      <a:pt x="143" y="84"/>
                    </a:lnTo>
                    <a:lnTo>
                      <a:pt x="141" y="86"/>
                    </a:lnTo>
                    <a:lnTo>
                      <a:pt x="140" y="88"/>
                    </a:lnTo>
                    <a:lnTo>
                      <a:pt x="138" y="89"/>
                    </a:lnTo>
                    <a:lnTo>
                      <a:pt x="136" y="91"/>
                    </a:lnTo>
                    <a:lnTo>
                      <a:pt x="134" y="92"/>
                    </a:lnTo>
                    <a:lnTo>
                      <a:pt x="132" y="94"/>
                    </a:lnTo>
                    <a:lnTo>
                      <a:pt x="130" y="95"/>
                    </a:lnTo>
                    <a:lnTo>
                      <a:pt x="128" y="96"/>
                    </a:lnTo>
                    <a:lnTo>
                      <a:pt x="127" y="97"/>
                    </a:lnTo>
                    <a:lnTo>
                      <a:pt x="125" y="98"/>
                    </a:lnTo>
                    <a:lnTo>
                      <a:pt x="122" y="99"/>
                    </a:lnTo>
                    <a:lnTo>
                      <a:pt x="118" y="100"/>
                    </a:lnTo>
                    <a:lnTo>
                      <a:pt x="114" y="101"/>
                    </a:lnTo>
                    <a:lnTo>
                      <a:pt x="111" y="102"/>
                    </a:lnTo>
                    <a:lnTo>
                      <a:pt x="107" y="102"/>
                    </a:lnTo>
                    <a:lnTo>
                      <a:pt x="104" y="102"/>
                    </a:lnTo>
                    <a:lnTo>
                      <a:pt x="100" y="102"/>
                    </a:lnTo>
                    <a:lnTo>
                      <a:pt x="97" y="102"/>
                    </a:lnTo>
                    <a:lnTo>
                      <a:pt x="93" y="101"/>
                    </a:lnTo>
                    <a:lnTo>
                      <a:pt x="90" y="100"/>
                    </a:lnTo>
                    <a:lnTo>
                      <a:pt x="87" y="99"/>
                    </a:lnTo>
                    <a:lnTo>
                      <a:pt x="84" y="97"/>
                    </a:lnTo>
                    <a:lnTo>
                      <a:pt x="81" y="96"/>
                    </a:lnTo>
                    <a:lnTo>
                      <a:pt x="78" y="94"/>
                    </a:lnTo>
                    <a:lnTo>
                      <a:pt x="75" y="92"/>
                    </a:lnTo>
                    <a:lnTo>
                      <a:pt x="73" y="90"/>
                    </a:lnTo>
                    <a:lnTo>
                      <a:pt x="70" y="87"/>
                    </a:lnTo>
                    <a:lnTo>
                      <a:pt x="68" y="85"/>
                    </a:lnTo>
                    <a:lnTo>
                      <a:pt x="66" y="82"/>
                    </a:lnTo>
                    <a:lnTo>
                      <a:pt x="64" y="79"/>
                    </a:lnTo>
                    <a:lnTo>
                      <a:pt x="62" y="76"/>
                    </a:lnTo>
                    <a:lnTo>
                      <a:pt x="61" y="73"/>
                    </a:lnTo>
                    <a:lnTo>
                      <a:pt x="59" y="70"/>
                    </a:lnTo>
                    <a:lnTo>
                      <a:pt x="58" y="67"/>
                    </a:lnTo>
                    <a:lnTo>
                      <a:pt x="57" y="63"/>
                    </a:lnTo>
                    <a:lnTo>
                      <a:pt x="57" y="60"/>
                    </a:lnTo>
                    <a:lnTo>
                      <a:pt x="57" y="56"/>
                    </a:lnTo>
                    <a:lnTo>
                      <a:pt x="57" y="52"/>
                    </a:lnTo>
                    <a:lnTo>
                      <a:pt x="57" y="49"/>
                    </a:lnTo>
                    <a:lnTo>
                      <a:pt x="58" y="45"/>
                    </a:lnTo>
                    <a:lnTo>
                      <a:pt x="58" y="41"/>
                    </a:lnTo>
                    <a:lnTo>
                      <a:pt x="59" y="39"/>
                    </a:lnTo>
                    <a:lnTo>
                      <a:pt x="59" y="39"/>
                    </a:lnTo>
                    <a:close/>
                    <a:moveTo>
                      <a:pt x="110" y="165"/>
                    </a:moveTo>
                    <a:lnTo>
                      <a:pt x="110" y="166"/>
                    </a:lnTo>
                    <a:lnTo>
                      <a:pt x="109" y="168"/>
                    </a:lnTo>
                    <a:lnTo>
                      <a:pt x="109" y="169"/>
                    </a:lnTo>
                    <a:lnTo>
                      <a:pt x="108" y="170"/>
                    </a:lnTo>
                    <a:lnTo>
                      <a:pt x="107" y="172"/>
                    </a:lnTo>
                    <a:lnTo>
                      <a:pt x="105" y="173"/>
                    </a:lnTo>
                    <a:lnTo>
                      <a:pt x="104" y="173"/>
                    </a:lnTo>
                    <a:lnTo>
                      <a:pt x="102" y="173"/>
                    </a:lnTo>
                    <a:lnTo>
                      <a:pt x="101" y="174"/>
                    </a:lnTo>
                    <a:lnTo>
                      <a:pt x="25" y="174"/>
                    </a:lnTo>
                    <a:lnTo>
                      <a:pt x="25" y="173"/>
                    </a:lnTo>
                    <a:lnTo>
                      <a:pt x="27" y="171"/>
                    </a:lnTo>
                    <a:lnTo>
                      <a:pt x="27" y="169"/>
                    </a:lnTo>
                    <a:lnTo>
                      <a:pt x="28" y="167"/>
                    </a:lnTo>
                    <a:lnTo>
                      <a:pt x="28" y="166"/>
                    </a:lnTo>
                    <a:lnTo>
                      <a:pt x="28" y="165"/>
                    </a:lnTo>
                    <a:lnTo>
                      <a:pt x="28" y="52"/>
                    </a:lnTo>
                    <a:lnTo>
                      <a:pt x="51" y="52"/>
                    </a:lnTo>
                    <a:lnTo>
                      <a:pt x="51" y="53"/>
                    </a:lnTo>
                    <a:lnTo>
                      <a:pt x="51" y="56"/>
                    </a:lnTo>
                    <a:lnTo>
                      <a:pt x="51" y="58"/>
                    </a:lnTo>
                    <a:lnTo>
                      <a:pt x="52" y="61"/>
                    </a:lnTo>
                    <a:lnTo>
                      <a:pt x="52" y="63"/>
                    </a:lnTo>
                    <a:lnTo>
                      <a:pt x="53" y="66"/>
                    </a:lnTo>
                    <a:lnTo>
                      <a:pt x="53" y="68"/>
                    </a:lnTo>
                    <a:lnTo>
                      <a:pt x="54" y="71"/>
                    </a:lnTo>
                    <a:lnTo>
                      <a:pt x="54" y="72"/>
                    </a:lnTo>
                    <a:lnTo>
                      <a:pt x="43" y="72"/>
                    </a:lnTo>
                    <a:lnTo>
                      <a:pt x="43" y="78"/>
                    </a:lnTo>
                    <a:lnTo>
                      <a:pt x="56" y="78"/>
                    </a:lnTo>
                    <a:lnTo>
                      <a:pt x="57" y="79"/>
                    </a:lnTo>
                    <a:lnTo>
                      <a:pt x="59" y="82"/>
                    </a:lnTo>
                    <a:lnTo>
                      <a:pt x="60" y="84"/>
                    </a:lnTo>
                    <a:lnTo>
                      <a:pt x="62" y="87"/>
                    </a:lnTo>
                    <a:lnTo>
                      <a:pt x="64" y="89"/>
                    </a:lnTo>
                    <a:lnTo>
                      <a:pt x="66" y="91"/>
                    </a:lnTo>
                    <a:lnTo>
                      <a:pt x="68" y="93"/>
                    </a:lnTo>
                    <a:lnTo>
                      <a:pt x="70" y="95"/>
                    </a:lnTo>
                    <a:lnTo>
                      <a:pt x="72" y="96"/>
                    </a:lnTo>
                    <a:lnTo>
                      <a:pt x="43" y="96"/>
                    </a:lnTo>
                    <a:lnTo>
                      <a:pt x="43" y="102"/>
                    </a:lnTo>
                    <a:lnTo>
                      <a:pt x="81" y="102"/>
                    </a:lnTo>
                    <a:lnTo>
                      <a:pt x="83" y="103"/>
                    </a:lnTo>
                    <a:lnTo>
                      <a:pt x="86" y="104"/>
                    </a:lnTo>
                    <a:lnTo>
                      <a:pt x="90" y="105"/>
                    </a:lnTo>
                    <a:lnTo>
                      <a:pt x="93" y="106"/>
                    </a:lnTo>
                    <a:lnTo>
                      <a:pt x="97" y="107"/>
                    </a:lnTo>
                    <a:lnTo>
                      <a:pt x="101" y="108"/>
                    </a:lnTo>
                    <a:lnTo>
                      <a:pt x="104" y="108"/>
                    </a:lnTo>
                    <a:lnTo>
                      <a:pt x="108" y="108"/>
                    </a:lnTo>
                    <a:lnTo>
                      <a:pt x="110" y="107"/>
                    </a:lnTo>
                    <a:lnTo>
                      <a:pt x="110" y="165"/>
                    </a:lnTo>
                    <a:lnTo>
                      <a:pt x="110" y="165"/>
                    </a:lnTo>
                    <a:close/>
                    <a:moveTo>
                      <a:pt x="22" y="165"/>
                    </a:moveTo>
                    <a:lnTo>
                      <a:pt x="22" y="166"/>
                    </a:lnTo>
                    <a:lnTo>
                      <a:pt x="22" y="168"/>
                    </a:lnTo>
                    <a:lnTo>
                      <a:pt x="21" y="169"/>
                    </a:lnTo>
                    <a:lnTo>
                      <a:pt x="20" y="170"/>
                    </a:lnTo>
                    <a:lnTo>
                      <a:pt x="19" y="172"/>
                    </a:lnTo>
                    <a:lnTo>
                      <a:pt x="18" y="173"/>
                    </a:lnTo>
                    <a:lnTo>
                      <a:pt x="16" y="173"/>
                    </a:lnTo>
                    <a:lnTo>
                      <a:pt x="15" y="173"/>
                    </a:lnTo>
                    <a:lnTo>
                      <a:pt x="14" y="174"/>
                    </a:lnTo>
                    <a:lnTo>
                      <a:pt x="13" y="173"/>
                    </a:lnTo>
                    <a:lnTo>
                      <a:pt x="11" y="173"/>
                    </a:lnTo>
                    <a:lnTo>
                      <a:pt x="10" y="172"/>
                    </a:lnTo>
                    <a:lnTo>
                      <a:pt x="8" y="172"/>
                    </a:lnTo>
                    <a:lnTo>
                      <a:pt x="7" y="170"/>
                    </a:lnTo>
                    <a:lnTo>
                      <a:pt x="6" y="169"/>
                    </a:lnTo>
                    <a:lnTo>
                      <a:pt x="6" y="168"/>
                    </a:lnTo>
                    <a:lnTo>
                      <a:pt x="5" y="166"/>
                    </a:lnTo>
                    <a:lnTo>
                      <a:pt x="5" y="165"/>
                    </a:lnTo>
                    <a:lnTo>
                      <a:pt x="5" y="144"/>
                    </a:lnTo>
                    <a:lnTo>
                      <a:pt x="22" y="144"/>
                    </a:lnTo>
                    <a:lnTo>
                      <a:pt x="22" y="165"/>
                    </a:lnTo>
                    <a:lnTo>
                      <a:pt x="22" y="165"/>
                    </a:lnTo>
                    <a:close/>
                    <a:moveTo>
                      <a:pt x="178" y="160"/>
                    </a:moveTo>
                    <a:lnTo>
                      <a:pt x="147" y="103"/>
                    </a:lnTo>
                    <a:lnTo>
                      <a:pt x="144" y="105"/>
                    </a:lnTo>
                    <a:lnTo>
                      <a:pt x="139" y="96"/>
                    </a:lnTo>
                    <a:lnTo>
                      <a:pt x="140" y="95"/>
                    </a:lnTo>
                    <a:lnTo>
                      <a:pt x="142" y="93"/>
                    </a:lnTo>
                    <a:lnTo>
                      <a:pt x="144" y="91"/>
                    </a:lnTo>
                    <a:lnTo>
                      <a:pt x="147" y="88"/>
                    </a:lnTo>
                    <a:lnTo>
                      <a:pt x="150" y="84"/>
                    </a:lnTo>
                    <a:lnTo>
                      <a:pt x="152" y="80"/>
                    </a:lnTo>
                    <a:lnTo>
                      <a:pt x="154" y="76"/>
                    </a:lnTo>
                    <a:lnTo>
                      <a:pt x="156" y="72"/>
                    </a:lnTo>
                    <a:lnTo>
                      <a:pt x="157" y="68"/>
                    </a:lnTo>
                    <a:lnTo>
                      <a:pt x="158" y="63"/>
                    </a:lnTo>
                    <a:lnTo>
                      <a:pt x="159" y="59"/>
                    </a:lnTo>
                    <a:lnTo>
                      <a:pt x="159" y="54"/>
                    </a:lnTo>
                    <a:lnTo>
                      <a:pt x="159" y="51"/>
                    </a:lnTo>
                    <a:lnTo>
                      <a:pt x="159" y="48"/>
                    </a:lnTo>
                    <a:lnTo>
                      <a:pt x="159" y="46"/>
                    </a:lnTo>
                    <a:lnTo>
                      <a:pt x="158" y="44"/>
                    </a:lnTo>
                    <a:lnTo>
                      <a:pt x="158" y="41"/>
                    </a:lnTo>
                    <a:lnTo>
                      <a:pt x="157" y="39"/>
                    </a:lnTo>
                    <a:lnTo>
                      <a:pt x="157" y="37"/>
                    </a:lnTo>
                    <a:lnTo>
                      <a:pt x="156" y="35"/>
                    </a:lnTo>
                    <a:lnTo>
                      <a:pt x="155" y="32"/>
                    </a:lnTo>
                    <a:lnTo>
                      <a:pt x="154" y="30"/>
                    </a:lnTo>
                    <a:lnTo>
                      <a:pt x="153" y="29"/>
                    </a:lnTo>
                    <a:lnTo>
                      <a:pt x="153" y="28"/>
                    </a:lnTo>
                    <a:lnTo>
                      <a:pt x="151" y="25"/>
                    </a:lnTo>
                    <a:lnTo>
                      <a:pt x="150" y="23"/>
                    </a:lnTo>
                    <a:lnTo>
                      <a:pt x="148" y="21"/>
                    </a:lnTo>
                    <a:lnTo>
                      <a:pt x="147" y="19"/>
                    </a:lnTo>
                    <a:lnTo>
                      <a:pt x="145" y="17"/>
                    </a:lnTo>
                    <a:lnTo>
                      <a:pt x="143" y="15"/>
                    </a:lnTo>
                    <a:lnTo>
                      <a:pt x="141" y="13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9"/>
                    </a:lnTo>
                    <a:lnTo>
                      <a:pt x="132" y="7"/>
                    </a:lnTo>
                    <a:lnTo>
                      <a:pt x="130" y="6"/>
                    </a:lnTo>
                    <a:lnTo>
                      <a:pt x="128" y="5"/>
                    </a:lnTo>
                    <a:lnTo>
                      <a:pt x="125" y="4"/>
                    </a:lnTo>
                    <a:lnTo>
                      <a:pt x="123" y="3"/>
                    </a:lnTo>
                    <a:lnTo>
                      <a:pt x="121" y="2"/>
                    </a:lnTo>
                    <a:lnTo>
                      <a:pt x="118" y="2"/>
                    </a:lnTo>
                    <a:lnTo>
                      <a:pt x="116" y="1"/>
                    </a:lnTo>
                    <a:lnTo>
                      <a:pt x="113" y="1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97" y="1"/>
                    </a:lnTo>
                    <a:lnTo>
                      <a:pt x="95" y="1"/>
                    </a:lnTo>
                    <a:lnTo>
                      <a:pt x="92" y="2"/>
                    </a:lnTo>
                    <a:lnTo>
                      <a:pt x="89" y="2"/>
                    </a:lnTo>
                    <a:lnTo>
                      <a:pt x="87" y="3"/>
                    </a:lnTo>
                    <a:lnTo>
                      <a:pt x="84" y="4"/>
                    </a:lnTo>
                    <a:lnTo>
                      <a:pt x="82" y="5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6" y="8"/>
                    </a:lnTo>
                    <a:lnTo>
                      <a:pt x="74" y="10"/>
                    </a:lnTo>
                    <a:lnTo>
                      <a:pt x="71" y="12"/>
                    </a:lnTo>
                    <a:lnTo>
                      <a:pt x="69" y="14"/>
                    </a:lnTo>
                    <a:lnTo>
                      <a:pt x="66" y="16"/>
                    </a:lnTo>
                    <a:lnTo>
                      <a:pt x="64" y="19"/>
                    </a:lnTo>
                    <a:lnTo>
                      <a:pt x="62" y="21"/>
                    </a:lnTo>
                    <a:lnTo>
                      <a:pt x="60" y="24"/>
                    </a:lnTo>
                    <a:lnTo>
                      <a:pt x="59" y="26"/>
                    </a:lnTo>
                    <a:lnTo>
                      <a:pt x="57" y="29"/>
                    </a:lnTo>
                    <a:lnTo>
                      <a:pt x="56" y="32"/>
                    </a:lnTo>
                    <a:lnTo>
                      <a:pt x="55" y="35"/>
                    </a:lnTo>
                    <a:lnTo>
                      <a:pt x="54" y="38"/>
                    </a:lnTo>
                    <a:lnTo>
                      <a:pt x="53" y="41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22" y="46"/>
                    </a:lnTo>
                    <a:lnTo>
                      <a:pt x="22" y="139"/>
                    </a:lnTo>
                    <a:lnTo>
                      <a:pt x="0" y="139"/>
                    </a:lnTo>
                    <a:lnTo>
                      <a:pt x="0" y="165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2"/>
                    </a:lnTo>
                    <a:lnTo>
                      <a:pt x="2" y="174"/>
                    </a:lnTo>
                    <a:lnTo>
                      <a:pt x="3" y="175"/>
                    </a:lnTo>
                    <a:lnTo>
                      <a:pt x="4" y="175"/>
                    </a:lnTo>
                    <a:lnTo>
                      <a:pt x="5" y="176"/>
                    </a:lnTo>
                    <a:lnTo>
                      <a:pt x="6" y="177"/>
                    </a:lnTo>
                    <a:lnTo>
                      <a:pt x="8" y="178"/>
                    </a:lnTo>
                    <a:lnTo>
                      <a:pt x="9" y="178"/>
                    </a:lnTo>
                    <a:lnTo>
                      <a:pt x="10" y="179"/>
                    </a:lnTo>
                    <a:lnTo>
                      <a:pt x="12" y="179"/>
                    </a:lnTo>
                    <a:lnTo>
                      <a:pt x="13" y="179"/>
                    </a:lnTo>
                    <a:lnTo>
                      <a:pt x="14" y="179"/>
                    </a:lnTo>
                    <a:lnTo>
                      <a:pt x="101" y="179"/>
                    </a:lnTo>
                    <a:lnTo>
                      <a:pt x="102" y="179"/>
                    </a:lnTo>
                    <a:lnTo>
                      <a:pt x="103" y="179"/>
                    </a:lnTo>
                    <a:lnTo>
                      <a:pt x="105" y="179"/>
                    </a:lnTo>
                    <a:lnTo>
                      <a:pt x="106" y="178"/>
                    </a:lnTo>
                    <a:lnTo>
                      <a:pt x="107" y="178"/>
                    </a:lnTo>
                    <a:lnTo>
                      <a:pt x="109" y="177"/>
                    </a:lnTo>
                    <a:lnTo>
                      <a:pt x="110" y="176"/>
                    </a:lnTo>
                    <a:lnTo>
                      <a:pt x="111" y="175"/>
                    </a:lnTo>
                    <a:lnTo>
                      <a:pt x="112" y="175"/>
                    </a:lnTo>
                    <a:lnTo>
                      <a:pt x="113" y="174"/>
                    </a:lnTo>
                    <a:lnTo>
                      <a:pt x="113" y="172"/>
                    </a:lnTo>
                    <a:lnTo>
                      <a:pt x="114" y="171"/>
                    </a:lnTo>
                    <a:lnTo>
                      <a:pt x="114" y="170"/>
                    </a:lnTo>
                    <a:lnTo>
                      <a:pt x="115" y="169"/>
                    </a:lnTo>
                    <a:lnTo>
                      <a:pt x="115" y="167"/>
                    </a:lnTo>
                    <a:lnTo>
                      <a:pt x="115" y="166"/>
                    </a:lnTo>
                    <a:lnTo>
                      <a:pt x="115" y="165"/>
                    </a:lnTo>
                    <a:lnTo>
                      <a:pt x="115" y="107"/>
                    </a:lnTo>
                    <a:lnTo>
                      <a:pt x="116" y="107"/>
                    </a:lnTo>
                    <a:lnTo>
                      <a:pt x="118" y="106"/>
                    </a:lnTo>
                    <a:lnTo>
                      <a:pt x="119" y="106"/>
                    </a:lnTo>
                    <a:lnTo>
                      <a:pt x="124" y="115"/>
                    </a:lnTo>
                    <a:lnTo>
                      <a:pt x="120" y="117"/>
                    </a:lnTo>
                    <a:lnTo>
                      <a:pt x="150" y="174"/>
                    </a:lnTo>
                    <a:lnTo>
                      <a:pt x="150" y="174"/>
                    </a:lnTo>
                    <a:lnTo>
                      <a:pt x="151" y="176"/>
                    </a:lnTo>
                    <a:lnTo>
                      <a:pt x="152" y="177"/>
                    </a:lnTo>
                    <a:lnTo>
                      <a:pt x="153" y="177"/>
                    </a:lnTo>
                    <a:lnTo>
                      <a:pt x="154" y="178"/>
                    </a:lnTo>
                    <a:lnTo>
                      <a:pt x="155" y="179"/>
                    </a:lnTo>
                    <a:lnTo>
                      <a:pt x="157" y="179"/>
                    </a:lnTo>
                    <a:lnTo>
                      <a:pt x="158" y="179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0" y="179"/>
                    </a:lnTo>
                    <a:lnTo>
                      <a:pt x="161" y="179"/>
                    </a:lnTo>
                    <a:lnTo>
                      <a:pt x="163" y="178"/>
                    </a:lnTo>
                    <a:lnTo>
                      <a:pt x="163" y="178"/>
                    </a:lnTo>
                    <a:lnTo>
                      <a:pt x="173" y="173"/>
                    </a:lnTo>
                    <a:lnTo>
                      <a:pt x="174" y="173"/>
                    </a:lnTo>
                    <a:lnTo>
                      <a:pt x="175" y="172"/>
                    </a:lnTo>
                    <a:lnTo>
                      <a:pt x="176" y="171"/>
                    </a:lnTo>
                    <a:lnTo>
                      <a:pt x="177" y="170"/>
                    </a:lnTo>
                    <a:lnTo>
                      <a:pt x="178" y="168"/>
                    </a:lnTo>
                    <a:lnTo>
                      <a:pt x="179" y="166"/>
                    </a:lnTo>
                    <a:lnTo>
                      <a:pt x="179" y="164"/>
                    </a:lnTo>
                    <a:lnTo>
                      <a:pt x="179" y="162"/>
                    </a:lnTo>
                    <a:lnTo>
                      <a:pt x="178" y="161"/>
                    </a:lnTo>
                    <a:lnTo>
                      <a:pt x="178" y="160"/>
                    </a:lnTo>
                    <a:lnTo>
                      <a:pt x="178" y="160"/>
                    </a:lnTo>
                    <a:lnTo>
                      <a:pt x="178" y="160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2" name="자유형 4121"/>
              <p:cNvSpPr/>
              <p:nvPr/>
            </p:nvSpPr>
            <p:spPr>
              <a:xfrm>
                <a:off x="1626913" y="485668"/>
                <a:ext cx="12670" cy="12726"/>
              </a:xfrm>
              <a:custGeom>
                <a:avLst/>
                <a:gdLst>
                  <a:gd name="T0" fmla="*/ 0 w 8"/>
                  <a:gd name="T1" fmla="*/ 0 h 8"/>
                  <a:gd name="T2" fmla="*/ 8 w 8"/>
                  <a:gd name="T3" fmla="*/ 8 h 8"/>
                </a:gdLst>
                <a:ahLst/>
                <a:cxnLst/>
                <a:rect l="T0" t="T1" r="T2" b="T3"/>
                <a:pathLst>
                  <a:path w="8" h="8">
                    <a:moveTo>
                      <a:pt x="0" y="3"/>
                    </a:moveTo>
                    <a:lnTo>
                      <a:pt x="5" y="0"/>
                    </a:lnTo>
                    <a:lnTo>
                      <a:pt x="8" y="5"/>
                    </a:lnTo>
                    <a:lnTo>
                      <a:pt x="3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3" name="자유형 4122"/>
              <p:cNvSpPr/>
              <p:nvPr/>
            </p:nvSpPr>
            <p:spPr>
              <a:xfrm>
                <a:off x="1639583" y="507883"/>
                <a:ext cx="12726" cy="12726"/>
              </a:xfrm>
              <a:custGeom>
                <a:avLst/>
                <a:gdLst>
                  <a:gd name="T0" fmla="*/ 0 w 8"/>
                  <a:gd name="T1" fmla="*/ 0 h 8"/>
                  <a:gd name="T2" fmla="*/ 8 w 8"/>
                  <a:gd name="T3" fmla="*/ 8 h 8"/>
                </a:gdLst>
                <a:ahLst/>
                <a:cxnLst/>
                <a:rect l="T0" t="T1" r="T2" b="T3"/>
                <a:pathLst>
                  <a:path w="8" h="8">
                    <a:moveTo>
                      <a:pt x="0" y="3"/>
                    </a:moveTo>
                    <a:lnTo>
                      <a:pt x="5" y="0"/>
                    </a:lnTo>
                    <a:lnTo>
                      <a:pt x="8" y="5"/>
                    </a:lnTo>
                    <a:lnTo>
                      <a:pt x="3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4" name="자유형 4123"/>
              <p:cNvSpPr/>
              <p:nvPr/>
            </p:nvSpPr>
            <p:spPr>
              <a:xfrm>
                <a:off x="1652310" y="531717"/>
                <a:ext cx="12670" cy="12670"/>
              </a:xfrm>
              <a:custGeom>
                <a:avLst/>
                <a:gdLst>
                  <a:gd name="T0" fmla="*/ 0 w 8"/>
                  <a:gd name="T1" fmla="*/ 0 h 8"/>
                  <a:gd name="T2" fmla="*/ 8 w 8"/>
                  <a:gd name="T3" fmla="*/ 8 h 8"/>
                </a:gdLst>
                <a:ahLst/>
                <a:cxnLst/>
                <a:rect l="T0" t="T1" r="T2" b="T3"/>
                <a:pathLst>
                  <a:path w="8" h="8">
                    <a:moveTo>
                      <a:pt x="0" y="3"/>
                    </a:moveTo>
                    <a:lnTo>
                      <a:pt x="5" y="0"/>
                    </a:lnTo>
                    <a:lnTo>
                      <a:pt x="8" y="5"/>
                    </a:lnTo>
                    <a:lnTo>
                      <a:pt x="3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5" name="자유형 4124"/>
              <p:cNvSpPr/>
              <p:nvPr/>
            </p:nvSpPr>
            <p:spPr>
              <a:xfrm>
                <a:off x="1518962" y="404732"/>
                <a:ext cx="38067" cy="9544"/>
              </a:xfrm>
              <a:custGeom>
                <a:avLst/>
                <a:gdLst>
                  <a:gd name="T0" fmla="*/ 0 w 24"/>
                  <a:gd name="T1" fmla="*/ 0 h 6"/>
                  <a:gd name="T2" fmla="*/ 24 w 24"/>
                  <a:gd name="T3" fmla="*/ 6 h 6"/>
                </a:gdLst>
                <a:ahLst/>
                <a:cxnLst/>
                <a:rect l="T0" t="T1" r="T2" b="T3"/>
                <a:pathLst>
                  <a:path w="24" h="6">
                    <a:moveTo>
                      <a:pt x="3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6" name="자유형 4125"/>
              <p:cNvSpPr/>
              <p:nvPr/>
            </p:nvSpPr>
            <p:spPr>
              <a:xfrm>
                <a:off x="1512599" y="352376"/>
                <a:ext cx="90480" cy="84117"/>
              </a:xfrm>
              <a:custGeom>
                <a:avLst/>
                <a:gdLst>
                  <a:gd name="T0" fmla="*/ 0 w 57"/>
                  <a:gd name="T1" fmla="*/ 0 h 53"/>
                  <a:gd name="T2" fmla="*/ 57 w 57"/>
                  <a:gd name="T3" fmla="*/ 53 h 53"/>
                </a:gdLst>
                <a:ahLst/>
                <a:cxnLst/>
                <a:rect l="T0" t="T1" r="T2" b="T3"/>
                <a:pathLst>
                  <a:path w="57" h="53">
                    <a:moveTo>
                      <a:pt x="57" y="51"/>
                    </a:moveTo>
                    <a:lnTo>
                      <a:pt x="57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52" y="5"/>
                    </a:lnTo>
                    <a:lnTo>
                      <a:pt x="52" y="53"/>
                    </a:lnTo>
                    <a:lnTo>
                      <a:pt x="53" y="52"/>
                    </a:lnTo>
                    <a:lnTo>
                      <a:pt x="56" y="51"/>
                    </a:lnTo>
                    <a:lnTo>
                      <a:pt x="57" y="5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4127" name="그림 41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026617" y="1344365"/>
            <a:ext cx="993607" cy="991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28" name="TextBox 4127"/>
          <p:cNvSpPr txBox="1"/>
          <p:nvPr/>
        </p:nvSpPr>
        <p:spPr>
          <a:xfrm>
            <a:off x="2593505" y="2483991"/>
            <a:ext cx="2106218" cy="636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“</a:t>
            </a: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코로나 런</a:t>
            </a: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”</a:t>
            </a: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의 정의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/>
            </a:r>
            <a:b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</a:b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코로나 런이란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?</a:t>
            </a: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4132" name="TextBox 4131"/>
          <p:cNvSpPr txBox="1"/>
          <p:nvPr/>
        </p:nvSpPr>
        <p:spPr>
          <a:xfrm>
            <a:off x="5167977" y="2452231"/>
            <a:ext cx="2904576" cy="642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/>
            </a:r>
            <a:b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</a:b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코로나 런을 만들게 된 이유</a:t>
            </a: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4133" name="TextBox 4132"/>
          <p:cNvSpPr txBox="1"/>
          <p:nvPr/>
        </p:nvSpPr>
        <p:spPr>
          <a:xfrm>
            <a:off x="9353453" y="2320501"/>
            <a:ext cx="1144370" cy="64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 설명</a:t>
            </a: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4134" name="그림 413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313768" y="1179312"/>
            <a:ext cx="1007841" cy="1007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35" name="그림 413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4350529" y="1844322"/>
            <a:ext cx="644413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36" name="그림 4135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009088" y="1844322"/>
            <a:ext cx="642794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37" name="그림 413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9924802" y="3122041"/>
            <a:ext cx="76190" cy="742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38" name="그림 413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0479" y="4636259"/>
            <a:ext cx="590437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39" name="그림 413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3058576" y="1253884"/>
            <a:ext cx="1050709" cy="1050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4140" name="Group 2"/>
          <p:cNvGrpSpPr/>
          <p:nvPr/>
        </p:nvGrpSpPr>
        <p:grpSpPr>
          <a:xfrm>
            <a:off x="6077412" y="4223544"/>
            <a:ext cx="1028549" cy="1503110"/>
            <a:chOff x="6077412" y="4223544"/>
            <a:chExt cx="1028549" cy="1503110"/>
          </a:xfrm>
        </p:grpSpPr>
        <p:sp>
          <p:nvSpPr>
            <p:cNvPr id="4141" name="TextBox 4140"/>
            <p:cNvSpPr txBox="1"/>
            <p:nvPr/>
          </p:nvSpPr>
          <p:spPr>
            <a:xfrm>
              <a:off x="6186925" y="5356807"/>
              <a:ext cx="855515" cy="369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1" i="0" baseline="0">
                  <a:solidFill>
                    <a:srgbClr val="000000">
                      <a:alpha val="100000"/>
                    </a:srgbClr>
                  </a:solidFill>
                  <a:latin typeface="-윤고딕340"/>
                  <a:ea typeface="-윤고딕340"/>
                </a:rPr>
                <a:t>보완점</a:t>
              </a:r>
              <a:endParaRPr kumimoji="0" lang="ko-KR" altLang="en-US" sz="1800" b="1" i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endParaRPr>
            </a:p>
          </p:txBody>
        </p:sp>
        <p:pic>
          <p:nvPicPr>
            <p:cNvPr id="4142" name="그림 4141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6077412" y="4223544"/>
              <a:ext cx="1028549" cy="1026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4143" name="그림 4142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452117" y="4553705"/>
            <a:ext cx="590437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4144" name="Group 3"/>
          <p:cNvGrpSpPr/>
          <p:nvPr/>
        </p:nvGrpSpPr>
        <p:grpSpPr>
          <a:xfrm>
            <a:off x="8878837" y="4102922"/>
            <a:ext cx="2171301" cy="1584045"/>
            <a:chOff x="8878837" y="4102922"/>
            <a:chExt cx="2171301" cy="1584045"/>
          </a:xfrm>
        </p:grpSpPr>
        <p:sp>
          <p:nvSpPr>
            <p:cNvPr id="4148" name="TextBox 4147"/>
            <p:cNvSpPr txBox="1"/>
            <p:nvPr/>
          </p:nvSpPr>
          <p:spPr>
            <a:xfrm>
              <a:off x="8878837" y="5318740"/>
              <a:ext cx="2171301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1" i="0" baseline="0">
                  <a:solidFill>
                    <a:srgbClr val="000000">
                      <a:alpha val="100000"/>
                    </a:srgbClr>
                  </a:solidFill>
                  <a:latin typeface="-윤고딕340"/>
                  <a:ea typeface="-윤고딕340"/>
                </a:rPr>
                <a:t>진행 상황 및 테스트</a:t>
              </a:r>
              <a:endParaRPr kumimoji="0" lang="ko-KR" altLang="en-US" sz="1800" b="1" i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endParaRPr>
            </a:p>
          </p:txBody>
        </p:sp>
        <p:pic>
          <p:nvPicPr>
            <p:cNvPr id="4149" name="그림 4148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9415356" y="4102922"/>
              <a:ext cx="1031675" cy="10332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grpSp>
        <p:nvGrpSpPr>
          <p:cNvPr id="4150" name="Group 4"/>
          <p:cNvGrpSpPr/>
          <p:nvPr/>
        </p:nvGrpSpPr>
        <p:grpSpPr>
          <a:xfrm>
            <a:off x="2888724" y="4042639"/>
            <a:ext cx="1138007" cy="1730064"/>
            <a:chOff x="2888724" y="4042639"/>
            <a:chExt cx="1138007" cy="1730064"/>
          </a:xfrm>
        </p:grpSpPr>
        <p:sp>
          <p:nvSpPr>
            <p:cNvPr id="4151" name="TextBox 4150"/>
            <p:cNvSpPr txBox="1"/>
            <p:nvPr/>
          </p:nvSpPr>
          <p:spPr>
            <a:xfrm>
              <a:off x="2888724" y="5402857"/>
              <a:ext cx="1077724" cy="369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1" i="0" baseline="0">
                  <a:solidFill>
                    <a:srgbClr val="000000">
                      <a:alpha val="100000"/>
                    </a:srgbClr>
                  </a:solidFill>
                  <a:latin typeface="-윤고딕340"/>
                  <a:ea typeface="-윤고딕340"/>
                </a:rPr>
                <a:t>기대효과</a:t>
              </a:r>
              <a:endParaRPr kumimoji="0" lang="ko-KR" altLang="en-US" sz="1800" b="1" i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endParaRPr>
            </a:p>
          </p:txBody>
        </p:sp>
        <p:pic>
          <p:nvPicPr>
            <p:cNvPr id="4152" name="그림 4151"/>
            <p:cNvPicPr>
              <a:picLocks noChangeAspect="1"/>
            </p:cNvPicPr>
            <p:nvPr/>
          </p:nvPicPr>
          <p:blipFill rotWithShape="1">
            <a:blip r:embed="rId11">
              <a:lum/>
            </a:blip>
            <a:stretch>
              <a:fillRect/>
            </a:stretch>
          </p:blipFill>
          <p:spPr>
            <a:xfrm>
              <a:off x="2914121" y="4042639"/>
              <a:ext cx="1112610" cy="11126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21507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</a:rPr>
              <a:t>기대효과</a:t>
            </a: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21509" name="TextBox 21508"/>
          <p:cNvSpPr txBox="1"/>
          <p:nvPr/>
        </p:nvSpPr>
        <p:spPr>
          <a:xfrm>
            <a:off x="1512599" y="696770"/>
            <a:ext cx="9970851" cy="5461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1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확진자 수와 백신 접종률</a:t>
            </a:r>
            <a:b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</a:b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코로나 문제를 인식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백신 보급에 대한 노력 or 현 상황 파악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/>
            </a:r>
            <a:b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</a:b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2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백신 예방 접종 센터를 지도로 표기</a:t>
            </a:r>
            <a:b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</a:b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사용자의 이목 집중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,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정보 전달의 효과 up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코로나에 대한 문제 인식성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,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코로나 예방 경각심 up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22531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</a:rPr>
              <a:t>기대효과</a:t>
            </a: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Arial"/>
                <a:ea typeface="Arial"/>
              </a:rPr>
              <a:t>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22533" name="TextBox 22532"/>
          <p:cNvSpPr txBox="1"/>
          <p:nvPr/>
        </p:nvSpPr>
        <p:spPr>
          <a:xfrm>
            <a:off x="1580863" y="760290"/>
            <a:ext cx="9969289" cy="47505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3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코로나 19 예방 수칙을 제공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앱의 목적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: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코로나 19 지역 확산 예방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/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뚜렷해짐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.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일상생활에서의 경각심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800" b="0" i="0" baseline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4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백신 정보와 접종 정보를 제공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백신 보급에 대한 노력 or 현 상황 파악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23555"/>
          <p:cNvSpPr txBox="1"/>
          <p:nvPr/>
        </p:nvSpPr>
        <p:spPr>
          <a:xfrm>
            <a:off x="1911024" y="1318968"/>
            <a:ext cx="9589896" cy="5060026"/>
          </a:xfrm>
          <a:prstGeom prst="rect">
            <a:avLst/>
          </a:prstGeom>
          <a:solidFill>
            <a:srgbClr val="DFE6F7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23557" name="TextBox 23556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기대효과</a:t>
            </a: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58" name="TextBox 23557"/>
          <p:cNvSpPr txBox="1"/>
          <p:nvPr/>
        </p:nvSpPr>
        <p:spPr>
          <a:xfrm>
            <a:off x="1512599" y="393625"/>
            <a:ext cx="9970851" cy="9459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전체 기대효과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59" name="TextBox 23558"/>
          <p:cNvSpPr txBox="1"/>
          <p:nvPr/>
        </p:nvSpPr>
        <p:spPr>
          <a:xfrm>
            <a:off x="2242748" y="1617368"/>
            <a:ext cx="1695122" cy="43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자신의 문제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60" name="TextBox 23559"/>
          <p:cNvSpPr txBox="1"/>
          <p:nvPr/>
        </p:nvSpPr>
        <p:spPr>
          <a:xfrm>
            <a:off x="9507399" y="2468139"/>
            <a:ext cx="1541177" cy="44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경각심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6093319" y="4715576"/>
            <a:ext cx="1542740" cy="442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이기자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62" name="TextBox 23561"/>
          <p:cNvSpPr txBox="1"/>
          <p:nvPr/>
        </p:nvSpPr>
        <p:spPr>
          <a:xfrm>
            <a:off x="6840884" y="1957018"/>
            <a:ext cx="83804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멈춰</a:t>
            </a: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!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63" name="TextBox 23562"/>
          <p:cNvSpPr txBox="1"/>
          <p:nvPr/>
        </p:nvSpPr>
        <p:spPr>
          <a:xfrm>
            <a:off x="3495014" y="3207777"/>
            <a:ext cx="2869690" cy="436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지역 감염 확산 예방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64" name="TextBox 23563"/>
          <p:cNvSpPr txBox="1"/>
          <p:nvPr/>
        </p:nvSpPr>
        <p:spPr>
          <a:xfrm>
            <a:off x="8136017" y="3726768"/>
            <a:ext cx="1198346" cy="4459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안정감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65" name="TextBox 23564"/>
          <p:cNvSpPr txBox="1"/>
          <p:nvPr/>
        </p:nvSpPr>
        <p:spPr>
          <a:xfrm>
            <a:off x="2231640" y="5510807"/>
            <a:ext cx="1542740" cy="44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두려움x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3566" name="TextBox 23565"/>
          <p:cNvSpPr txBox="1"/>
          <p:nvPr/>
        </p:nvSpPr>
        <p:spPr>
          <a:xfrm>
            <a:off x="9104229" y="5758414"/>
            <a:ext cx="2466520" cy="442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300" b="0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지역 시장 활성화</a:t>
            </a:r>
            <a:endParaRPr kumimoji="1" lang="ko-KR" altLang="en-US" sz="2300" b="0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455383" y="3934688"/>
            <a:ext cx="2637936" cy="26379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3568" name="그림 23567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4723558" y="563477"/>
            <a:ext cx="734837" cy="734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24579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24581" name="TextBox 24580"/>
          <p:cNvSpPr txBox="1"/>
          <p:nvPr/>
        </p:nvSpPr>
        <p:spPr>
          <a:xfrm>
            <a:off x="5786993" y="5294905"/>
            <a:ext cx="3791795" cy="8444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Q </a:t>
            </a: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&amp;</a:t>
            </a: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A</a:t>
            </a:r>
            <a:endParaRPr kumimoji="1" lang="ko-KR" altLang="en-US" sz="5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24582" name="자유형 24581"/>
          <p:cNvSpPr/>
          <p:nvPr/>
        </p:nvSpPr>
        <p:spPr>
          <a:xfrm>
            <a:off x="5786993" y="1703104"/>
            <a:ext cx="2312520" cy="2839493"/>
          </a:xfrm>
          <a:custGeom>
            <a:avLst/>
            <a:gdLst>
              <a:gd name="T0" fmla="*/ 0 w 1457"/>
              <a:gd name="T1" fmla="*/ 0 h 1789"/>
              <a:gd name="T2" fmla="*/ 1457 w 1457"/>
              <a:gd name="T3" fmla="*/ 1789 h 1789"/>
            </a:gdLst>
            <a:ahLst/>
            <a:cxnLst/>
            <a:rect l="T0" t="T1" r="T2" b="T3"/>
            <a:pathLst>
              <a:path w="1457" h="1789">
                <a:moveTo>
                  <a:pt x="1306" y="1303"/>
                </a:moveTo>
                <a:lnTo>
                  <a:pt x="1295" y="1304"/>
                </a:lnTo>
                <a:lnTo>
                  <a:pt x="1284" y="1307"/>
                </a:lnTo>
                <a:lnTo>
                  <a:pt x="1274" y="1312"/>
                </a:lnTo>
                <a:lnTo>
                  <a:pt x="1265" y="1321"/>
                </a:lnTo>
                <a:lnTo>
                  <a:pt x="1093" y="1514"/>
                </a:lnTo>
                <a:lnTo>
                  <a:pt x="1003" y="1443"/>
                </a:lnTo>
                <a:lnTo>
                  <a:pt x="993" y="1436"/>
                </a:lnTo>
                <a:lnTo>
                  <a:pt x="982" y="1433"/>
                </a:lnTo>
                <a:lnTo>
                  <a:pt x="972" y="1431"/>
                </a:lnTo>
                <a:lnTo>
                  <a:pt x="960" y="1433"/>
                </a:lnTo>
                <a:lnTo>
                  <a:pt x="949" y="1436"/>
                </a:lnTo>
                <a:lnTo>
                  <a:pt x="940" y="1442"/>
                </a:lnTo>
                <a:lnTo>
                  <a:pt x="931" y="1450"/>
                </a:lnTo>
                <a:lnTo>
                  <a:pt x="925" y="1460"/>
                </a:lnTo>
                <a:lnTo>
                  <a:pt x="922" y="1471"/>
                </a:lnTo>
                <a:lnTo>
                  <a:pt x="920" y="1482"/>
                </a:lnTo>
                <a:lnTo>
                  <a:pt x="922" y="1494"/>
                </a:lnTo>
                <a:lnTo>
                  <a:pt x="925" y="1505"/>
                </a:lnTo>
                <a:lnTo>
                  <a:pt x="931" y="1514"/>
                </a:lnTo>
                <a:lnTo>
                  <a:pt x="940" y="1522"/>
                </a:lnTo>
                <a:lnTo>
                  <a:pt x="1067" y="1624"/>
                </a:lnTo>
                <a:lnTo>
                  <a:pt x="1077" y="1631"/>
                </a:lnTo>
                <a:lnTo>
                  <a:pt x="1088" y="1634"/>
                </a:lnTo>
                <a:lnTo>
                  <a:pt x="1099" y="1635"/>
                </a:lnTo>
                <a:lnTo>
                  <a:pt x="1109" y="1634"/>
                </a:lnTo>
                <a:lnTo>
                  <a:pt x="1119" y="1631"/>
                </a:lnTo>
                <a:lnTo>
                  <a:pt x="1129" y="1626"/>
                </a:lnTo>
                <a:lnTo>
                  <a:pt x="1137" y="1619"/>
                </a:lnTo>
                <a:lnTo>
                  <a:pt x="1342" y="1388"/>
                </a:lnTo>
                <a:lnTo>
                  <a:pt x="1348" y="1379"/>
                </a:lnTo>
                <a:lnTo>
                  <a:pt x="1352" y="1369"/>
                </a:lnTo>
                <a:lnTo>
                  <a:pt x="1355" y="1357"/>
                </a:lnTo>
                <a:lnTo>
                  <a:pt x="1354" y="1346"/>
                </a:lnTo>
                <a:lnTo>
                  <a:pt x="1351" y="1335"/>
                </a:lnTo>
                <a:lnTo>
                  <a:pt x="1346" y="1325"/>
                </a:lnTo>
                <a:lnTo>
                  <a:pt x="1337" y="1317"/>
                </a:lnTo>
                <a:lnTo>
                  <a:pt x="1328" y="1310"/>
                </a:lnTo>
                <a:lnTo>
                  <a:pt x="1317" y="1306"/>
                </a:lnTo>
                <a:lnTo>
                  <a:pt x="1306" y="1303"/>
                </a:lnTo>
                <a:close/>
                <a:moveTo>
                  <a:pt x="486" y="1252"/>
                </a:moveTo>
                <a:lnTo>
                  <a:pt x="716" y="1252"/>
                </a:lnTo>
                <a:lnTo>
                  <a:pt x="723" y="1254"/>
                </a:lnTo>
                <a:lnTo>
                  <a:pt x="731" y="1257"/>
                </a:lnTo>
                <a:lnTo>
                  <a:pt x="736" y="1263"/>
                </a:lnTo>
                <a:lnTo>
                  <a:pt x="740" y="1270"/>
                </a:lnTo>
                <a:lnTo>
                  <a:pt x="741" y="1278"/>
                </a:lnTo>
                <a:lnTo>
                  <a:pt x="741" y="1303"/>
                </a:lnTo>
                <a:lnTo>
                  <a:pt x="740" y="1311"/>
                </a:lnTo>
                <a:lnTo>
                  <a:pt x="736" y="1319"/>
                </a:lnTo>
                <a:lnTo>
                  <a:pt x="731" y="1324"/>
                </a:lnTo>
                <a:lnTo>
                  <a:pt x="723" y="1328"/>
                </a:lnTo>
                <a:lnTo>
                  <a:pt x="716" y="1329"/>
                </a:lnTo>
                <a:lnTo>
                  <a:pt x="486" y="1329"/>
                </a:lnTo>
                <a:lnTo>
                  <a:pt x="478" y="1328"/>
                </a:lnTo>
                <a:lnTo>
                  <a:pt x="470" y="1324"/>
                </a:lnTo>
                <a:lnTo>
                  <a:pt x="465" y="1319"/>
                </a:lnTo>
                <a:lnTo>
                  <a:pt x="461" y="1311"/>
                </a:lnTo>
                <a:lnTo>
                  <a:pt x="460" y="1303"/>
                </a:lnTo>
                <a:lnTo>
                  <a:pt x="460" y="1278"/>
                </a:lnTo>
                <a:lnTo>
                  <a:pt x="461" y="1270"/>
                </a:lnTo>
                <a:lnTo>
                  <a:pt x="465" y="1263"/>
                </a:lnTo>
                <a:lnTo>
                  <a:pt x="470" y="1257"/>
                </a:lnTo>
                <a:lnTo>
                  <a:pt x="478" y="1254"/>
                </a:lnTo>
                <a:lnTo>
                  <a:pt x="486" y="1252"/>
                </a:lnTo>
                <a:lnTo>
                  <a:pt x="486" y="1252"/>
                </a:lnTo>
                <a:close/>
                <a:moveTo>
                  <a:pt x="396" y="1195"/>
                </a:moveTo>
                <a:lnTo>
                  <a:pt x="403" y="1197"/>
                </a:lnTo>
                <a:lnTo>
                  <a:pt x="409" y="1201"/>
                </a:lnTo>
                <a:lnTo>
                  <a:pt x="414" y="1206"/>
                </a:lnTo>
                <a:lnTo>
                  <a:pt x="417" y="1214"/>
                </a:lnTo>
                <a:lnTo>
                  <a:pt x="417" y="1220"/>
                </a:lnTo>
                <a:lnTo>
                  <a:pt x="415" y="1227"/>
                </a:lnTo>
                <a:lnTo>
                  <a:pt x="412" y="1234"/>
                </a:lnTo>
                <a:lnTo>
                  <a:pt x="317" y="1340"/>
                </a:lnTo>
                <a:lnTo>
                  <a:pt x="312" y="1344"/>
                </a:lnTo>
                <a:lnTo>
                  <a:pt x="306" y="1346"/>
                </a:lnTo>
                <a:lnTo>
                  <a:pt x="299" y="1348"/>
                </a:lnTo>
                <a:lnTo>
                  <a:pt x="292" y="1346"/>
                </a:lnTo>
                <a:lnTo>
                  <a:pt x="285" y="1342"/>
                </a:lnTo>
                <a:lnTo>
                  <a:pt x="226" y="1295"/>
                </a:lnTo>
                <a:lnTo>
                  <a:pt x="221" y="1290"/>
                </a:lnTo>
                <a:lnTo>
                  <a:pt x="218" y="1283"/>
                </a:lnTo>
                <a:lnTo>
                  <a:pt x="217" y="1276"/>
                </a:lnTo>
                <a:lnTo>
                  <a:pt x="219" y="1269"/>
                </a:lnTo>
                <a:lnTo>
                  <a:pt x="222" y="1262"/>
                </a:lnTo>
                <a:lnTo>
                  <a:pt x="227" y="1257"/>
                </a:lnTo>
                <a:lnTo>
                  <a:pt x="235" y="1255"/>
                </a:lnTo>
                <a:lnTo>
                  <a:pt x="242" y="1254"/>
                </a:lnTo>
                <a:lnTo>
                  <a:pt x="249" y="1255"/>
                </a:lnTo>
                <a:lnTo>
                  <a:pt x="255" y="1259"/>
                </a:lnTo>
                <a:lnTo>
                  <a:pt x="296" y="1292"/>
                </a:lnTo>
                <a:lnTo>
                  <a:pt x="376" y="1203"/>
                </a:lnTo>
                <a:lnTo>
                  <a:pt x="382" y="1198"/>
                </a:lnTo>
                <a:lnTo>
                  <a:pt x="388" y="1196"/>
                </a:lnTo>
                <a:lnTo>
                  <a:pt x="396" y="1195"/>
                </a:lnTo>
                <a:lnTo>
                  <a:pt x="396" y="1195"/>
                </a:lnTo>
                <a:close/>
                <a:moveTo>
                  <a:pt x="1125" y="1124"/>
                </a:moveTo>
                <a:lnTo>
                  <a:pt x="1158" y="1126"/>
                </a:lnTo>
                <a:lnTo>
                  <a:pt x="1192" y="1132"/>
                </a:lnTo>
                <a:lnTo>
                  <a:pt x="1224" y="1140"/>
                </a:lnTo>
                <a:lnTo>
                  <a:pt x="1254" y="1151"/>
                </a:lnTo>
                <a:lnTo>
                  <a:pt x="1283" y="1165"/>
                </a:lnTo>
                <a:lnTo>
                  <a:pt x="1310" y="1182"/>
                </a:lnTo>
                <a:lnTo>
                  <a:pt x="1336" y="1200"/>
                </a:lnTo>
                <a:lnTo>
                  <a:pt x="1360" y="1222"/>
                </a:lnTo>
                <a:lnTo>
                  <a:pt x="1381" y="1246"/>
                </a:lnTo>
                <a:lnTo>
                  <a:pt x="1400" y="1271"/>
                </a:lnTo>
                <a:lnTo>
                  <a:pt x="1417" y="1299"/>
                </a:lnTo>
                <a:lnTo>
                  <a:pt x="1431" y="1328"/>
                </a:lnTo>
                <a:lnTo>
                  <a:pt x="1442" y="1358"/>
                </a:lnTo>
                <a:lnTo>
                  <a:pt x="1450" y="1390"/>
                </a:lnTo>
                <a:lnTo>
                  <a:pt x="1455" y="1423"/>
                </a:lnTo>
                <a:lnTo>
                  <a:pt x="1457" y="1457"/>
                </a:lnTo>
                <a:lnTo>
                  <a:pt x="1455" y="1491"/>
                </a:lnTo>
                <a:lnTo>
                  <a:pt x="1450" y="1524"/>
                </a:lnTo>
                <a:lnTo>
                  <a:pt x="1442" y="1556"/>
                </a:lnTo>
                <a:lnTo>
                  <a:pt x="1431" y="1587"/>
                </a:lnTo>
                <a:lnTo>
                  <a:pt x="1417" y="1615"/>
                </a:lnTo>
                <a:lnTo>
                  <a:pt x="1400" y="1643"/>
                </a:lnTo>
                <a:lnTo>
                  <a:pt x="1381" y="1668"/>
                </a:lnTo>
                <a:lnTo>
                  <a:pt x="1360" y="1692"/>
                </a:lnTo>
                <a:lnTo>
                  <a:pt x="1336" y="1713"/>
                </a:lnTo>
                <a:lnTo>
                  <a:pt x="1310" y="1732"/>
                </a:lnTo>
                <a:lnTo>
                  <a:pt x="1283" y="1749"/>
                </a:lnTo>
                <a:lnTo>
                  <a:pt x="1254" y="1763"/>
                </a:lnTo>
                <a:lnTo>
                  <a:pt x="1224" y="1774"/>
                </a:lnTo>
                <a:lnTo>
                  <a:pt x="1192" y="1782"/>
                </a:lnTo>
                <a:lnTo>
                  <a:pt x="1158" y="1787"/>
                </a:lnTo>
                <a:lnTo>
                  <a:pt x="1125" y="1789"/>
                </a:lnTo>
                <a:lnTo>
                  <a:pt x="1091" y="1787"/>
                </a:lnTo>
                <a:lnTo>
                  <a:pt x="1057" y="1782"/>
                </a:lnTo>
                <a:lnTo>
                  <a:pt x="1026" y="1774"/>
                </a:lnTo>
                <a:lnTo>
                  <a:pt x="995" y="1763"/>
                </a:lnTo>
                <a:lnTo>
                  <a:pt x="966" y="1749"/>
                </a:lnTo>
                <a:lnTo>
                  <a:pt x="939" y="1732"/>
                </a:lnTo>
                <a:lnTo>
                  <a:pt x="913" y="1713"/>
                </a:lnTo>
                <a:lnTo>
                  <a:pt x="890" y="1692"/>
                </a:lnTo>
                <a:lnTo>
                  <a:pt x="869" y="1668"/>
                </a:lnTo>
                <a:lnTo>
                  <a:pt x="849" y="1643"/>
                </a:lnTo>
                <a:lnTo>
                  <a:pt x="833" y="1615"/>
                </a:lnTo>
                <a:lnTo>
                  <a:pt x="819" y="1587"/>
                </a:lnTo>
                <a:lnTo>
                  <a:pt x="807" y="1556"/>
                </a:lnTo>
                <a:lnTo>
                  <a:pt x="799" y="1524"/>
                </a:lnTo>
                <a:lnTo>
                  <a:pt x="794" y="1491"/>
                </a:lnTo>
                <a:lnTo>
                  <a:pt x="792" y="1457"/>
                </a:lnTo>
                <a:lnTo>
                  <a:pt x="794" y="1423"/>
                </a:lnTo>
                <a:lnTo>
                  <a:pt x="799" y="1390"/>
                </a:lnTo>
                <a:lnTo>
                  <a:pt x="807" y="1358"/>
                </a:lnTo>
                <a:lnTo>
                  <a:pt x="819" y="1328"/>
                </a:lnTo>
                <a:lnTo>
                  <a:pt x="833" y="1299"/>
                </a:lnTo>
                <a:lnTo>
                  <a:pt x="849" y="1271"/>
                </a:lnTo>
                <a:lnTo>
                  <a:pt x="869" y="1246"/>
                </a:lnTo>
                <a:lnTo>
                  <a:pt x="890" y="1222"/>
                </a:lnTo>
                <a:lnTo>
                  <a:pt x="913" y="1200"/>
                </a:lnTo>
                <a:lnTo>
                  <a:pt x="939" y="1182"/>
                </a:lnTo>
                <a:lnTo>
                  <a:pt x="966" y="1165"/>
                </a:lnTo>
                <a:lnTo>
                  <a:pt x="995" y="1151"/>
                </a:lnTo>
                <a:lnTo>
                  <a:pt x="1026" y="1140"/>
                </a:lnTo>
                <a:lnTo>
                  <a:pt x="1057" y="1132"/>
                </a:lnTo>
                <a:lnTo>
                  <a:pt x="1091" y="1126"/>
                </a:lnTo>
                <a:lnTo>
                  <a:pt x="1125" y="1124"/>
                </a:lnTo>
                <a:lnTo>
                  <a:pt x="1125" y="1124"/>
                </a:lnTo>
                <a:close/>
                <a:moveTo>
                  <a:pt x="486" y="1022"/>
                </a:moveTo>
                <a:lnTo>
                  <a:pt x="767" y="1022"/>
                </a:lnTo>
                <a:lnTo>
                  <a:pt x="774" y="1023"/>
                </a:lnTo>
                <a:lnTo>
                  <a:pt x="782" y="1028"/>
                </a:lnTo>
                <a:lnTo>
                  <a:pt x="788" y="1033"/>
                </a:lnTo>
                <a:lnTo>
                  <a:pt x="791" y="1040"/>
                </a:lnTo>
                <a:lnTo>
                  <a:pt x="792" y="1048"/>
                </a:lnTo>
                <a:lnTo>
                  <a:pt x="792" y="1073"/>
                </a:lnTo>
                <a:lnTo>
                  <a:pt x="791" y="1082"/>
                </a:lnTo>
                <a:lnTo>
                  <a:pt x="788" y="1089"/>
                </a:lnTo>
                <a:lnTo>
                  <a:pt x="782" y="1094"/>
                </a:lnTo>
                <a:lnTo>
                  <a:pt x="774" y="1098"/>
                </a:lnTo>
                <a:lnTo>
                  <a:pt x="767" y="1099"/>
                </a:lnTo>
                <a:lnTo>
                  <a:pt x="486" y="1099"/>
                </a:lnTo>
                <a:lnTo>
                  <a:pt x="478" y="1098"/>
                </a:lnTo>
                <a:lnTo>
                  <a:pt x="470" y="1094"/>
                </a:lnTo>
                <a:lnTo>
                  <a:pt x="465" y="1089"/>
                </a:lnTo>
                <a:lnTo>
                  <a:pt x="461" y="1082"/>
                </a:lnTo>
                <a:lnTo>
                  <a:pt x="460" y="1073"/>
                </a:lnTo>
                <a:lnTo>
                  <a:pt x="460" y="1048"/>
                </a:lnTo>
                <a:lnTo>
                  <a:pt x="461" y="1040"/>
                </a:lnTo>
                <a:lnTo>
                  <a:pt x="465" y="1033"/>
                </a:lnTo>
                <a:lnTo>
                  <a:pt x="470" y="1028"/>
                </a:lnTo>
                <a:lnTo>
                  <a:pt x="478" y="1023"/>
                </a:lnTo>
                <a:lnTo>
                  <a:pt x="486" y="1022"/>
                </a:lnTo>
                <a:lnTo>
                  <a:pt x="486" y="1022"/>
                </a:lnTo>
                <a:close/>
                <a:moveTo>
                  <a:pt x="396" y="976"/>
                </a:moveTo>
                <a:lnTo>
                  <a:pt x="403" y="978"/>
                </a:lnTo>
                <a:lnTo>
                  <a:pt x="409" y="982"/>
                </a:lnTo>
                <a:lnTo>
                  <a:pt x="414" y="987"/>
                </a:lnTo>
                <a:lnTo>
                  <a:pt x="417" y="995"/>
                </a:lnTo>
                <a:lnTo>
                  <a:pt x="417" y="1001"/>
                </a:lnTo>
                <a:lnTo>
                  <a:pt x="415" y="1009"/>
                </a:lnTo>
                <a:lnTo>
                  <a:pt x="412" y="1015"/>
                </a:lnTo>
                <a:lnTo>
                  <a:pt x="317" y="1121"/>
                </a:lnTo>
                <a:lnTo>
                  <a:pt x="312" y="1125"/>
                </a:lnTo>
                <a:lnTo>
                  <a:pt x="306" y="1128"/>
                </a:lnTo>
                <a:lnTo>
                  <a:pt x="299" y="1129"/>
                </a:lnTo>
                <a:lnTo>
                  <a:pt x="292" y="1127"/>
                </a:lnTo>
                <a:lnTo>
                  <a:pt x="285" y="1123"/>
                </a:lnTo>
                <a:lnTo>
                  <a:pt x="226" y="1076"/>
                </a:lnTo>
                <a:lnTo>
                  <a:pt x="221" y="1071"/>
                </a:lnTo>
                <a:lnTo>
                  <a:pt x="218" y="1064"/>
                </a:lnTo>
                <a:lnTo>
                  <a:pt x="217" y="1057"/>
                </a:lnTo>
                <a:lnTo>
                  <a:pt x="219" y="1050"/>
                </a:lnTo>
                <a:lnTo>
                  <a:pt x="222" y="1043"/>
                </a:lnTo>
                <a:lnTo>
                  <a:pt x="227" y="1038"/>
                </a:lnTo>
                <a:lnTo>
                  <a:pt x="235" y="1036"/>
                </a:lnTo>
                <a:lnTo>
                  <a:pt x="242" y="1034"/>
                </a:lnTo>
                <a:lnTo>
                  <a:pt x="249" y="1036"/>
                </a:lnTo>
                <a:lnTo>
                  <a:pt x="255" y="1040"/>
                </a:lnTo>
                <a:lnTo>
                  <a:pt x="296" y="1073"/>
                </a:lnTo>
                <a:lnTo>
                  <a:pt x="376" y="984"/>
                </a:lnTo>
                <a:lnTo>
                  <a:pt x="382" y="979"/>
                </a:lnTo>
                <a:lnTo>
                  <a:pt x="388" y="977"/>
                </a:lnTo>
                <a:lnTo>
                  <a:pt x="396" y="976"/>
                </a:lnTo>
                <a:lnTo>
                  <a:pt x="396" y="976"/>
                </a:lnTo>
                <a:close/>
                <a:moveTo>
                  <a:pt x="486" y="818"/>
                </a:moveTo>
                <a:lnTo>
                  <a:pt x="894" y="818"/>
                </a:lnTo>
                <a:lnTo>
                  <a:pt x="903" y="819"/>
                </a:lnTo>
                <a:lnTo>
                  <a:pt x="910" y="823"/>
                </a:lnTo>
                <a:lnTo>
                  <a:pt x="915" y="829"/>
                </a:lnTo>
                <a:lnTo>
                  <a:pt x="919" y="835"/>
                </a:lnTo>
                <a:lnTo>
                  <a:pt x="920" y="844"/>
                </a:lnTo>
                <a:lnTo>
                  <a:pt x="920" y="869"/>
                </a:lnTo>
                <a:lnTo>
                  <a:pt x="919" y="877"/>
                </a:lnTo>
                <a:lnTo>
                  <a:pt x="915" y="884"/>
                </a:lnTo>
                <a:lnTo>
                  <a:pt x="910" y="890"/>
                </a:lnTo>
                <a:lnTo>
                  <a:pt x="903" y="894"/>
                </a:lnTo>
                <a:lnTo>
                  <a:pt x="894" y="895"/>
                </a:lnTo>
                <a:lnTo>
                  <a:pt x="486" y="895"/>
                </a:lnTo>
                <a:lnTo>
                  <a:pt x="478" y="894"/>
                </a:lnTo>
                <a:lnTo>
                  <a:pt x="470" y="890"/>
                </a:lnTo>
                <a:lnTo>
                  <a:pt x="465" y="884"/>
                </a:lnTo>
                <a:lnTo>
                  <a:pt x="461" y="877"/>
                </a:lnTo>
                <a:lnTo>
                  <a:pt x="460" y="869"/>
                </a:lnTo>
                <a:lnTo>
                  <a:pt x="460" y="844"/>
                </a:lnTo>
                <a:lnTo>
                  <a:pt x="461" y="835"/>
                </a:lnTo>
                <a:lnTo>
                  <a:pt x="465" y="829"/>
                </a:lnTo>
                <a:lnTo>
                  <a:pt x="470" y="823"/>
                </a:lnTo>
                <a:lnTo>
                  <a:pt x="478" y="819"/>
                </a:lnTo>
                <a:lnTo>
                  <a:pt x="486" y="818"/>
                </a:lnTo>
                <a:lnTo>
                  <a:pt x="486" y="818"/>
                </a:lnTo>
                <a:close/>
                <a:moveTo>
                  <a:pt x="396" y="759"/>
                </a:moveTo>
                <a:lnTo>
                  <a:pt x="403" y="760"/>
                </a:lnTo>
                <a:lnTo>
                  <a:pt x="409" y="764"/>
                </a:lnTo>
                <a:lnTo>
                  <a:pt x="414" y="770"/>
                </a:lnTo>
                <a:lnTo>
                  <a:pt x="417" y="777"/>
                </a:lnTo>
                <a:lnTo>
                  <a:pt x="417" y="784"/>
                </a:lnTo>
                <a:lnTo>
                  <a:pt x="415" y="791"/>
                </a:lnTo>
                <a:lnTo>
                  <a:pt x="412" y="798"/>
                </a:lnTo>
                <a:lnTo>
                  <a:pt x="317" y="903"/>
                </a:lnTo>
                <a:lnTo>
                  <a:pt x="312" y="908"/>
                </a:lnTo>
                <a:lnTo>
                  <a:pt x="306" y="911"/>
                </a:lnTo>
                <a:lnTo>
                  <a:pt x="299" y="912"/>
                </a:lnTo>
                <a:lnTo>
                  <a:pt x="292" y="910"/>
                </a:lnTo>
                <a:lnTo>
                  <a:pt x="285" y="906"/>
                </a:lnTo>
                <a:lnTo>
                  <a:pt x="226" y="859"/>
                </a:lnTo>
                <a:lnTo>
                  <a:pt x="221" y="853"/>
                </a:lnTo>
                <a:lnTo>
                  <a:pt x="218" y="847"/>
                </a:lnTo>
                <a:lnTo>
                  <a:pt x="217" y="840"/>
                </a:lnTo>
                <a:lnTo>
                  <a:pt x="219" y="832"/>
                </a:lnTo>
                <a:lnTo>
                  <a:pt x="222" y="826"/>
                </a:lnTo>
                <a:lnTo>
                  <a:pt x="227" y="821"/>
                </a:lnTo>
                <a:lnTo>
                  <a:pt x="235" y="818"/>
                </a:lnTo>
                <a:lnTo>
                  <a:pt x="242" y="817"/>
                </a:lnTo>
                <a:lnTo>
                  <a:pt x="249" y="819"/>
                </a:lnTo>
                <a:lnTo>
                  <a:pt x="255" y="823"/>
                </a:lnTo>
                <a:lnTo>
                  <a:pt x="296" y="856"/>
                </a:lnTo>
                <a:lnTo>
                  <a:pt x="376" y="766"/>
                </a:lnTo>
                <a:lnTo>
                  <a:pt x="382" y="761"/>
                </a:lnTo>
                <a:lnTo>
                  <a:pt x="388" y="759"/>
                </a:lnTo>
                <a:lnTo>
                  <a:pt x="396" y="759"/>
                </a:lnTo>
                <a:lnTo>
                  <a:pt x="396" y="759"/>
                </a:lnTo>
                <a:close/>
                <a:moveTo>
                  <a:pt x="486" y="588"/>
                </a:moveTo>
                <a:lnTo>
                  <a:pt x="894" y="588"/>
                </a:lnTo>
                <a:lnTo>
                  <a:pt x="903" y="590"/>
                </a:lnTo>
                <a:lnTo>
                  <a:pt x="910" y="593"/>
                </a:lnTo>
                <a:lnTo>
                  <a:pt x="915" y="599"/>
                </a:lnTo>
                <a:lnTo>
                  <a:pt x="919" y="606"/>
                </a:lnTo>
                <a:lnTo>
                  <a:pt x="920" y="613"/>
                </a:lnTo>
                <a:lnTo>
                  <a:pt x="920" y="639"/>
                </a:lnTo>
                <a:lnTo>
                  <a:pt x="919" y="647"/>
                </a:lnTo>
                <a:lnTo>
                  <a:pt x="915" y="654"/>
                </a:lnTo>
                <a:lnTo>
                  <a:pt x="910" y="660"/>
                </a:lnTo>
                <a:lnTo>
                  <a:pt x="903" y="663"/>
                </a:lnTo>
                <a:lnTo>
                  <a:pt x="894" y="665"/>
                </a:lnTo>
                <a:lnTo>
                  <a:pt x="486" y="665"/>
                </a:lnTo>
                <a:lnTo>
                  <a:pt x="478" y="663"/>
                </a:lnTo>
                <a:lnTo>
                  <a:pt x="470" y="660"/>
                </a:lnTo>
                <a:lnTo>
                  <a:pt x="465" y="654"/>
                </a:lnTo>
                <a:lnTo>
                  <a:pt x="461" y="647"/>
                </a:lnTo>
                <a:lnTo>
                  <a:pt x="460" y="639"/>
                </a:lnTo>
                <a:lnTo>
                  <a:pt x="460" y="613"/>
                </a:lnTo>
                <a:lnTo>
                  <a:pt x="461" y="606"/>
                </a:lnTo>
                <a:lnTo>
                  <a:pt x="465" y="599"/>
                </a:lnTo>
                <a:lnTo>
                  <a:pt x="470" y="593"/>
                </a:lnTo>
                <a:lnTo>
                  <a:pt x="478" y="590"/>
                </a:lnTo>
                <a:lnTo>
                  <a:pt x="486" y="588"/>
                </a:lnTo>
                <a:lnTo>
                  <a:pt x="486" y="588"/>
                </a:lnTo>
                <a:close/>
                <a:moveTo>
                  <a:pt x="396" y="531"/>
                </a:moveTo>
                <a:lnTo>
                  <a:pt x="403" y="533"/>
                </a:lnTo>
                <a:lnTo>
                  <a:pt x="409" y="537"/>
                </a:lnTo>
                <a:lnTo>
                  <a:pt x="414" y="543"/>
                </a:lnTo>
                <a:lnTo>
                  <a:pt x="417" y="550"/>
                </a:lnTo>
                <a:lnTo>
                  <a:pt x="417" y="557"/>
                </a:lnTo>
                <a:lnTo>
                  <a:pt x="415" y="564"/>
                </a:lnTo>
                <a:lnTo>
                  <a:pt x="412" y="570"/>
                </a:lnTo>
                <a:lnTo>
                  <a:pt x="317" y="676"/>
                </a:lnTo>
                <a:lnTo>
                  <a:pt x="312" y="680"/>
                </a:lnTo>
                <a:lnTo>
                  <a:pt x="306" y="683"/>
                </a:lnTo>
                <a:lnTo>
                  <a:pt x="299" y="684"/>
                </a:lnTo>
                <a:lnTo>
                  <a:pt x="292" y="683"/>
                </a:lnTo>
                <a:lnTo>
                  <a:pt x="285" y="679"/>
                </a:lnTo>
                <a:lnTo>
                  <a:pt x="226" y="632"/>
                </a:lnTo>
                <a:lnTo>
                  <a:pt x="221" y="626"/>
                </a:lnTo>
                <a:lnTo>
                  <a:pt x="218" y="620"/>
                </a:lnTo>
                <a:lnTo>
                  <a:pt x="217" y="612"/>
                </a:lnTo>
                <a:lnTo>
                  <a:pt x="219" y="605"/>
                </a:lnTo>
                <a:lnTo>
                  <a:pt x="222" y="599"/>
                </a:lnTo>
                <a:lnTo>
                  <a:pt x="227" y="594"/>
                </a:lnTo>
                <a:lnTo>
                  <a:pt x="235" y="591"/>
                </a:lnTo>
                <a:lnTo>
                  <a:pt x="242" y="590"/>
                </a:lnTo>
                <a:lnTo>
                  <a:pt x="249" y="591"/>
                </a:lnTo>
                <a:lnTo>
                  <a:pt x="255" y="595"/>
                </a:lnTo>
                <a:lnTo>
                  <a:pt x="296" y="628"/>
                </a:lnTo>
                <a:lnTo>
                  <a:pt x="376" y="539"/>
                </a:lnTo>
                <a:lnTo>
                  <a:pt x="382" y="534"/>
                </a:lnTo>
                <a:lnTo>
                  <a:pt x="388" y="531"/>
                </a:lnTo>
                <a:lnTo>
                  <a:pt x="396" y="531"/>
                </a:lnTo>
                <a:lnTo>
                  <a:pt x="396" y="531"/>
                </a:lnTo>
                <a:close/>
                <a:moveTo>
                  <a:pt x="77" y="179"/>
                </a:moveTo>
                <a:lnTo>
                  <a:pt x="284" y="179"/>
                </a:lnTo>
                <a:lnTo>
                  <a:pt x="282" y="192"/>
                </a:lnTo>
                <a:lnTo>
                  <a:pt x="281" y="206"/>
                </a:lnTo>
                <a:lnTo>
                  <a:pt x="283" y="227"/>
                </a:lnTo>
                <a:lnTo>
                  <a:pt x="288" y="246"/>
                </a:lnTo>
                <a:lnTo>
                  <a:pt x="295" y="264"/>
                </a:lnTo>
                <a:lnTo>
                  <a:pt x="306" y="281"/>
                </a:lnTo>
                <a:lnTo>
                  <a:pt x="318" y="295"/>
                </a:lnTo>
                <a:lnTo>
                  <a:pt x="333" y="308"/>
                </a:lnTo>
                <a:lnTo>
                  <a:pt x="350" y="319"/>
                </a:lnTo>
                <a:lnTo>
                  <a:pt x="368" y="326"/>
                </a:lnTo>
                <a:lnTo>
                  <a:pt x="387" y="331"/>
                </a:lnTo>
                <a:lnTo>
                  <a:pt x="408" y="333"/>
                </a:lnTo>
                <a:lnTo>
                  <a:pt x="742" y="333"/>
                </a:lnTo>
                <a:lnTo>
                  <a:pt x="763" y="331"/>
                </a:lnTo>
                <a:lnTo>
                  <a:pt x="782" y="326"/>
                </a:lnTo>
                <a:lnTo>
                  <a:pt x="800" y="319"/>
                </a:lnTo>
                <a:lnTo>
                  <a:pt x="817" y="308"/>
                </a:lnTo>
                <a:lnTo>
                  <a:pt x="832" y="295"/>
                </a:lnTo>
                <a:lnTo>
                  <a:pt x="844" y="280"/>
                </a:lnTo>
                <a:lnTo>
                  <a:pt x="855" y="263"/>
                </a:lnTo>
                <a:lnTo>
                  <a:pt x="862" y="245"/>
                </a:lnTo>
                <a:lnTo>
                  <a:pt x="868" y="225"/>
                </a:lnTo>
                <a:lnTo>
                  <a:pt x="869" y="204"/>
                </a:lnTo>
                <a:lnTo>
                  <a:pt x="869" y="191"/>
                </a:lnTo>
                <a:lnTo>
                  <a:pt x="866" y="179"/>
                </a:lnTo>
                <a:lnTo>
                  <a:pt x="1022" y="179"/>
                </a:lnTo>
                <a:lnTo>
                  <a:pt x="1044" y="180"/>
                </a:lnTo>
                <a:lnTo>
                  <a:pt x="1064" y="184"/>
                </a:lnTo>
                <a:lnTo>
                  <a:pt x="1081" y="189"/>
                </a:lnTo>
                <a:lnTo>
                  <a:pt x="1097" y="196"/>
                </a:lnTo>
                <a:lnTo>
                  <a:pt x="1111" y="204"/>
                </a:lnTo>
                <a:lnTo>
                  <a:pt x="1123" y="215"/>
                </a:lnTo>
                <a:lnTo>
                  <a:pt x="1133" y="226"/>
                </a:lnTo>
                <a:lnTo>
                  <a:pt x="1140" y="238"/>
                </a:lnTo>
                <a:lnTo>
                  <a:pt x="1145" y="252"/>
                </a:lnTo>
                <a:lnTo>
                  <a:pt x="1149" y="267"/>
                </a:lnTo>
                <a:lnTo>
                  <a:pt x="1150" y="282"/>
                </a:lnTo>
                <a:lnTo>
                  <a:pt x="1150" y="1049"/>
                </a:lnTo>
                <a:lnTo>
                  <a:pt x="1137" y="1049"/>
                </a:lnTo>
                <a:lnTo>
                  <a:pt x="1125" y="1048"/>
                </a:lnTo>
                <a:lnTo>
                  <a:pt x="1090" y="1050"/>
                </a:lnTo>
                <a:lnTo>
                  <a:pt x="1055" y="1054"/>
                </a:lnTo>
                <a:lnTo>
                  <a:pt x="1022" y="1062"/>
                </a:lnTo>
                <a:lnTo>
                  <a:pt x="1022" y="460"/>
                </a:lnTo>
                <a:lnTo>
                  <a:pt x="128" y="460"/>
                </a:lnTo>
                <a:lnTo>
                  <a:pt x="128" y="1482"/>
                </a:lnTo>
                <a:lnTo>
                  <a:pt x="717" y="1482"/>
                </a:lnTo>
                <a:lnTo>
                  <a:pt x="720" y="1516"/>
                </a:lnTo>
                <a:lnTo>
                  <a:pt x="727" y="1548"/>
                </a:lnTo>
                <a:lnTo>
                  <a:pt x="735" y="1580"/>
                </a:lnTo>
                <a:lnTo>
                  <a:pt x="746" y="1610"/>
                </a:lnTo>
                <a:lnTo>
                  <a:pt x="102" y="1610"/>
                </a:lnTo>
                <a:lnTo>
                  <a:pt x="84" y="1609"/>
                </a:lnTo>
                <a:lnTo>
                  <a:pt x="67" y="1604"/>
                </a:lnTo>
                <a:lnTo>
                  <a:pt x="51" y="1596"/>
                </a:lnTo>
                <a:lnTo>
                  <a:pt x="36" y="1587"/>
                </a:lnTo>
                <a:lnTo>
                  <a:pt x="24" y="1574"/>
                </a:lnTo>
                <a:lnTo>
                  <a:pt x="14" y="1560"/>
                </a:lnTo>
                <a:lnTo>
                  <a:pt x="7" y="1543"/>
                </a:lnTo>
                <a:lnTo>
                  <a:pt x="1" y="1526"/>
                </a:lnTo>
                <a:lnTo>
                  <a:pt x="0" y="1508"/>
                </a:lnTo>
                <a:lnTo>
                  <a:pt x="0" y="282"/>
                </a:lnTo>
                <a:lnTo>
                  <a:pt x="1" y="265"/>
                </a:lnTo>
                <a:lnTo>
                  <a:pt x="5" y="249"/>
                </a:lnTo>
                <a:lnTo>
                  <a:pt x="11" y="235"/>
                </a:lnTo>
                <a:lnTo>
                  <a:pt x="18" y="221"/>
                </a:lnTo>
                <a:lnTo>
                  <a:pt x="27" y="209"/>
                </a:lnTo>
                <a:lnTo>
                  <a:pt x="36" y="199"/>
                </a:lnTo>
                <a:lnTo>
                  <a:pt x="47" y="190"/>
                </a:lnTo>
                <a:lnTo>
                  <a:pt x="57" y="185"/>
                </a:lnTo>
                <a:lnTo>
                  <a:pt x="67" y="180"/>
                </a:lnTo>
                <a:lnTo>
                  <a:pt x="77" y="179"/>
                </a:lnTo>
                <a:lnTo>
                  <a:pt x="77" y="179"/>
                </a:lnTo>
                <a:close/>
                <a:moveTo>
                  <a:pt x="575" y="51"/>
                </a:moveTo>
                <a:lnTo>
                  <a:pt x="565" y="53"/>
                </a:lnTo>
                <a:lnTo>
                  <a:pt x="556" y="57"/>
                </a:lnTo>
                <a:lnTo>
                  <a:pt x="548" y="63"/>
                </a:lnTo>
                <a:lnTo>
                  <a:pt x="542" y="70"/>
                </a:lnTo>
                <a:lnTo>
                  <a:pt x="538" y="80"/>
                </a:lnTo>
                <a:lnTo>
                  <a:pt x="537" y="90"/>
                </a:lnTo>
                <a:lnTo>
                  <a:pt x="538" y="100"/>
                </a:lnTo>
                <a:lnTo>
                  <a:pt x="542" y="109"/>
                </a:lnTo>
                <a:lnTo>
                  <a:pt x="548" y="117"/>
                </a:lnTo>
                <a:lnTo>
                  <a:pt x="556" y="123"/>
                </a:lnTo>
                <a:lnTo>
                  <a:pt x="565" y="127"/>
                </a:lnTo>
                <a:lnTo>
                  <a:pt x="575" y="128"/>
                </a:lnTo>
                <a:lnTo>
                  <a:pt x="586" y="127"/>
                </a:lnTo>
                <a:lnTo>
                  <a:pt x="595" y="123"/>
                </a:lnTo>
                <a:lnTo>
                  <a:pt x="602" y="117"/>
                </a:lnTo>
                <a:lnTo>
                  <a:pt x="608" y="109"/>
                </a:lnTo>
                <a:lnTo>
                  <a:pt x="612" y="100"/>
                </a:lnTo>
                <a:lnTo>
                  <a:pt x="614" y="90"/>
                </a:lnTo>
                <a:lnTo>
                  <a:pt x="612" y="80"/>
                </a:lnTo>
                <a:lnTo>
                  <a:pt x="608" y="70"/>
                </a:lnTo>
                <a:lnTo>
                  <a:pt x="602" y="63"/>
                </a:lnTo>
                <a:lnTo>
                  <a:pt x="595" y="57"/>
                </a:lnTo>
                <a:lnTo>
                  <a:pt x="586" y="53"/>
                </a:lnTo>
                <a:lnTo>
                  <a:pt x="575" y="51"/>
                </a:lnTo>
                <a:lnTo>
                  <a:pt x="575" y="51"/>
                </a:lnTo>
                <a:close/>
                <a:moveTo>
                  <a:pt x="574" y="0"/>
                </a:moveTo>
                <a:lnTo>
                  <a:pt x="576" y="0"/>
                </a:lnTo>
                <a:lnTo>
                  <a:pt x="592" y="2"/>
                </a:lnTo>
                <a:lnTo>
                  <a:pt x="607" y="6"/>
                </a:lnTo>
                <a:lnTo>
                  <a:pt x="621" y="12"/>
                </a:lnTo>
                <a:lnTo>
                  <a:pt x="633" y="21"/>
                </a:lnTo>
                <a:lnTo>
                  <a:pt x="644" y="32"/>
                </a:lnTo>
                <a:lnTo>
                  <a:pt x="652" y="44"/>
                </a:lnTo>
                <a:lnTo>
                  <a:pt x="659" y="58"/>
                </a:lnTo>
                <a:lnTo>
                  <a:pt x="663" y="73"/>
                </a:lnTo>
                <a:lnTo>
                  <a:pt x="665" y="88"/>
                </a:lnTo>
                <a:lnTo>
                  <a:pt x="665" y="90"/>
                </a:lnTo>
                <a:lnTo>
                  <a:pt x="666" y="100"/>
                </a:lnTo>
                <a:lnTo>
                  <a:pt x="670" y="109"/>
                </a:lnTo>
                <a:lnTo>
                  <a:pt x="676" y="117"/>
                </a:lnTo>
                <a:lnTo>
                  <a:pt x="683" y="123"/>
                </a:lnTo>
                <a:lnTo>
                  <a:pt x="692" y="127"/>
                </a:lnTo>
                <a:lnTo>
                  <a:pt x="702" y="128"/>
                </a:lnTo>
                <a:lnTo>
                  <a:pt x="742" y="128"/>
                </a:lnTo>
                <a:lnTo>
                  <a:pt x="757" y="130"/>
                </a:lnTo>
                <a:lnTo>
                  <a:pt x="771" y="134"/>
                </a:lnTo>
                <a:lnTo>
                  <a:pt x="784" y="142"/>
                </a:lnTo>
                <a:lnTo>
                  <a:pt x="796" y="150"/>
                </a:lnTo>
                <a:lnTo>
                  <a:pt x="805" y="161"/>
                </a:lnTo>
                <a:lnTo>
                  <a:pt x="812" y="174"/>
                </a:lnTo>
                <a:lnTo>
                  <a:pt x="817" y="189"/>
                </a:lnTo>
                <a:lnTo>
                  <a:pt x="818" y="204"/>
                </a:lnTo>
                <a:lnTo>
                  <a:pt x="818" y="206"/>
                </a:lnTo>
                <a:lnTo>
                  <a:pt x="817" y="221"/>
                </a:lnTo>
                <a:lnTo>
                  <a:pt x="812" y="235"/>
                </a:lnTo>
                <a:lnTo>
                  <a:pt x="805" y="248"/>
                </a:lnTo>
                <a:lnTo>
                  <a:pt x="796" y="259"/>
                </a:lnTo>
                <a:lnTo>
                  <a:pt x="784" y="269"/>
                </a:lnTo>
                <a:lnTo>
                  <a:pt x="771" y="275"/>
                </a:lnTo>
                <a:lnTo>
                  <a:pt x="757" y="280"/>
                </a:lnTo>
                <a:lnTo>
                  <a:pt x="742" y="282"/>
                </a:lnTo>
                <a:lnTo>
                  <a:pt x="408" y="282"/>
                </a:lnTo>
                <a:lnTo>
                  <a:pt x="393" y="280"/>
                </a:lnTo>
                <a:lnTo>
                  <a:pt x="379" y="275"/>
                </a:lnTo>
                <a:lnTo>
                  <a:pt x="366" y="269"/>
                </a:lnTo>
                <a:lnTo>
                  <a:pt x="354" y="259"/>
                </a:lnTo>
                <a:lnTo>
                  <a:pt x="345" y="248"/>
                </a:lnTo>
                <a:lnTo>
                  <a:pt x="338" y="235"/>
                </a:lnTo>
                <a:lnTo>
                  <a:pt x="334" y="221"/>
                </a:lnTo>
                <a:lnTo>
                  <a:pt x="332" y="206"/>
                </a:lnTo>
                <a:lnTo>
                  <a:pt x="332" y="204"/>
                </a:lnTo>
                <a:lnTo>
                  <a:pt x="334" y="189"/>
                </a:lnTo>
                <a:lnTo>
                  <a:pt x="338" y="174"/>
                </a:lnTo>
                <a:lnTo>
                  <a:pt x="345" y="161"/>
                </a:lnTo>
                <a:lnTo>
                  <a:pt x="354" y="150"/>
                </a:lnTo>
                <a:lnTo>
                  <a:pt x="366" y="142"/>
                </a:lnTo>
                <a:lnTo>
                  <a:pt x="379" y="134"/>
                </a:lnTo>
                <a:lnTo>
                  <a:pt x="393" y="130"/>
                </a:lnTo>
                <a:lnTo>
                  <a:pt x="408" y="128"/>
                </a:lnTo>
                <a:lnTo>
                  <a:pt x="448" y="128"/>
                </a:lnTo>
                <a:lnTo>
                  <a:pt x="457" y="127"/>
                </a:lnTo>
                <a:lnTo>
                  <a:pt x="467" y="123"/>
                </a:lnTo>
                <a:lnTo>
                  <a:pt x="474" y="117"/>
                </a:lnTo>
                <a:lnTo>
                  <a:pt x="480" y="109"/>
                </a:lnTo>
                <a:lnTo>
                  <a:pt x="484" y="100"/>
                </a:lnTo>
                <a:lnTo>
                  <a:pt x="486" y="90"/>
                </a:lnTo>
                <a:lnTo>
                  <a:pt x="486" y="88"/>
                </a:lnTo>
                <a:lnTo>
                  <a:pt x="487" y="73"/>
                </a:lnTo>
                <a:lnTo>
                  <a:pt x="491" y="58"/>
                </a:lnTo>
                <a:lnTo>
                  <a:pt x="498" y="44"/>
                </a:lnTo>
                <a:lnTo>
                  <a:pt x="506" y="32"/>
                </a:lnTo>
                <a:lnTo>
                  <a:pt x="517" y="21"/>
                </a:lnTo>
                <a:lnTo>
                  <a:pt x="529" y="12"/>
                </a:lnTo>
                <a:lnTo>
                  <a:pt x="543" y="6"/>
                </a:lnTo>
                <a:lnTo>
                  <a:pt x="558" y="2"/>
                </a:lnTo>
                <a:lnTo>
                  <a:pt x="574" y="0"/>
                </a:lnTo>
                <a:lnTo>
                  <a:pt x="574" y="0"/>
                </a:lnTo>
                <a:close/>
              </a:path>
            </a:pathLst>
          </a:custGeom>
          <a:solidFill>
            <a:srgbClr val="9AD3FE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457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Box 25603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25605" name="TextBox 25604"/>
          <p:cNvSpPr txBox="1"/>
          <p:nvPr/>
        </p:nvSpPr>
        <p:spPr>
          <a:xfrm>
            <a:off x="5129853" y="4720376"/>
            <a:ext cx="3791851" cy="8475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감사합니다</a:t>
            </a:r>
            <a:r>
              <a:rPr kumimoji="1" lang="ko-KR" altLang="en-US" sz="5000" b="0" i="0" baseline="0">
                <a:solidFill>
                  <a:srgbClr val="FFFFFF">
                    <a:alpha val="100000"/>
                  </a:srgbClr>
                </a:solidFill>
                <a:ea typeface="바탕"/>
              </a:rPr>
              <a:t>.</a:t>
            </a:r>
            <a:endParaRPr kumimoji="1" lang="ko-KR" altLang="en-US" sz="5000" b="0" i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25606" name="그림 2560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483906" y="1461805"/>
            <a:ext cx="6275843" cy="21284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123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5125" name="TextBox 5124"/>
          <p:cNvSpPr txBox="1"/>
          <p:nvPr/>
        </p:nvSpPr>
        <p:spPr>
          <a:xfrm>
            <a:off x="5733017" y="182523"/>
            <a:ext cx="1568137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절차 진행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5126" name="Group 1"/>
          <p:cNvGrpSpPr/>
          <p:nvPr/>
        </p:nvGrpSpPr>
        <p:grpSpPr>
          <a:xfrm>
            <a:off x="5140961" y="182523"/>
            <a:ext cx="522228" cy="522172"/>
            <a:chOff x="5140961" y="182523"/>
            <a:chExt cx="522228" cy="522172"/>
          </a:xfrm>
        </p:grpSpPr>
        <p:sp>
          <p:nvSpPr>
            <p:cNvPr id="5127" name="타원 5126"/>
            <p:cNvSpPr/>
            <p:nvPr/>
          </p:nvSpPr>
          <p:spPr>
            <a:xfrm>
              <a:off x="5140961" y="182523"/>
              <a:ext cx="522228" cy="522172"/>
            </a:xfrm>
            <a:prstGeom prst="ellipse">
              <a:avLst/>
            </a:prstGeom>
            <a:solidFill>
              <a:srgbClr val="AAECFE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5128" name="Group 1"/>
            <p:cNvGrpSpPr/>
            <p:nvPr/>
          </p:nvGrpSpPr>
          <p:grpSpPr>
            <a:xfrm>
              <a:off x="5247294" y="290474"/>
              <a:ext cx="284111" cy="284111"/>
              <a:chOff x="5247294" y="290474"/>
              <a:chExt cx="284111" cy="284111"/>
            </a:xfrm>
          </p:grpSpPr>
          <p:sp>
            <p:nvSpPr>
              <p:cNvPr id="5129" name="자유형 5128"/>
              <p:cNvSpPr/>
              <p:nvPr/>
            </p:nvSpPr>
            <p:spPr>
              <a:xfrm>
                <a:off x="5269564" y="368228"/>
                <a:ext cx="157126" cy="201557"/>
              </a:xfrm>
              <a:custGeom>
                <a:avLst/>
                <a:gdLst>
                  <a:gd name="T0" fmla="*/ 0 w 99"/>
                  <a:gd name="T1" fmla="*/ 0 h 127"/>
                  <a:gd name="T2" fmla="*/ 99 w 99"/>
                  <a:gd name="T3" fmla="*/ 127 h 127"/>
                </a:gdLst>
                <a:ahLst/>
                <a:cxnLst/>
                <a:rect l="T0" t="T1" r="T2" b="T3"/>
                <a:pathLst>
                  <a:path w="99" h="127">
                    <a:moveTo>
                      <a:pt x="0" y="127"/>
                    </a:moveTo>
                    <a:lnTo>
                      <a:pt x="88" y="127"/>
                    </a:lnTo>
                    <a:lnTo>
                      <a:pt x="89" y="127"/>
                    </a:lnTo>
                    <a:lnTo>
                      <a:pt x="90" y="127"/>
                    </a:lnTo>
                    <a:lnTo>
                      <a:pt x="91" y="127"/>
                    </a:lnTo>
                    <a:lnTo>
                      <a:pt x="92" y="127"/>
                    </a:lnTo>
                    <a:lnTo>
                      <a:pt x="93" y="126"/>
                    </a:lnTo>
                    <a:lnTo>
                      <a:pt x="94" y="126"/>
                    </a:lnTo>
                    <a:lnTo>
                      <a:pt x="95" y="125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7" y="123"/>
                    </a:lnTo>
                    <a:lnTo>
                      <a:pt x="98" y="122"/>
                    </a:lnTo>
                    <a:lnTo>
                      <a:pt x="98" y="121"/>
                    </a:lnTo>
                    <a:lnTo>
                      <a:pt x="99" y="120"/>
                    </a:lnTo>
                    <a:lnTo>
                      <a:pt x="99" y="119"/>
                    </a:lnTo>
                    <a:lnTo>
                      <a:pt x="99" y="118"/>
                    </a:lnTo>
                    <a:lnTo>
                      <a:pt x="99" y="117"/>
                    </a:lnTo>
                    <a:lnTo>
                      <a:pt x="99" y="116"/>
                    </a:lnTo>
                    <a:lnTo>
                      <a:pt x="99" y="0"/>
                    </a:lnTo>
                    <a:lnTo>
                      <a:pt x="12" y="0"/>
                    </a:lnTo>
                    <a:lnTo>
                      <a:pt x="12" y="116"/>
                    </a:lnTo>
                    <a:lnTo>
                      <a:pt x="12" y="117"/>
                    </a:lnTo>
                    <a:lnTo>
                      <a:pt x="11" y="118"/>
                    </a:lnTo>
                    <a:lnTo>
                      <a:pt x="11" y="119"/>
                    </a:lnTo>
                    <a:lnTo>
                      <a:pt x="11" y="120"/>
                    </a:lnTo>
                    <a:lnTo>
                      <a:pt x="10" y="121"/>
                    </a:lnTo>
                    <a:lnTo>
                      <a:pt x="10" y="122"/>
                    </a:lnTo>
                    <a:lnTo>
                      <a:pt x="9" y="123"/>
                    </a:lnTo>
                    <a:lnTo>
                      <a:pt x="9" y="124"/>
                    </a:lnTo>
                    <a:lnTo>
                      <a:pt x="8" y="124"/>
                    </a:lnTo>
                    <a:lnTo>
                      <a:pt x="7" y="125"/>
                    </a:lnTo>
                    <a:lnTo>
                      <a:pt x="6" y="126"/>
                    </a:lnTo>
                    <a:lnTo>
                      <a:pt x="5" y="126"/>
                    </a:lnTo>
                    <a:lnTo>
                      <a:pt x="4" y="127"/>
                    </a:lnTo>
                    <a:lnTo>
                      <a:pt x="3" y="127"/>
                    </a:lnTo>
                    <a:lnTo>
                      <a:pt x="2" y="127"/>
                    </a:lnTo>
                    <a:lnTo>
                      <a:pt x="1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0" name="TextBox 5129"/>
              <p:cNvSpPr txBox="1"/>
              <p:nvPr/>
            </p:nvSpPr>
            <p:spPr>
              <a:xfrm>
                <a:off x="5306069" y="385699"/>
                <a:ext cx="103150" cy="166671"/>
              </a:xfrm>
              <a:prstGeom prst="rect">
                <a:avLst/>
              </a:prstGeom>
              <a:solidFill>
                <a:srgbClr val="AAECFE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1" name="자유형 5130"/>
              <p:cNvSpPr/>
              <p:nvPr/>
            </p:nvSpPr>
            <p:spPr>
              <a:xfrm>
                <a:off x="5444106" y="460271"/>
                <a:ext cx="84172" cy="109513"/>
              </a:xfrm>
              <a:custGeom>
                <a:avLst/>
                <a:gdLst>
                  <a:gd name="T0" fmla="*/ 0 w 53"/>
                  <a:gd name="T1" fmla="*/ 0 h 69"/>
                  <a:gd name="T2" fmla="*/ 53 w 53"/>
                  <a:gd name="T3" fmla="*/ 69 h 69"/>
                </a:gdLst>
                <a:ahLst/>
                <a:cxnLst/>
                <a:rect l="T0" t="T1" r="T2" b="T3"/>
                <a:pathLst>
                  <a:path w="53" h="69">
                    <a:moveTo>
                      <a:pt x="49" y="63"/>
                    </a:moveTo>
                    <a:lnTo>
                      <a:pt x="39" y="68"/>
                    </a:lnTo>
                    <a:lnTo>
                      <a:pt x="38" y="69"/>
                    </a:lnTo>
                    <a:lnTo>
                      <a:pt x="37" y="69"/>
                    </a:lnTo>
                    <a:lnTo>
                      <a:pt x="35" y="69"/>
                    </a:lnTo>
                    <a:lnTo>
                      <a:pt x="34" y="69"/>
                    </a:lnTo>
                    <a:lnTo>
                      <a:pt x="33" y="69"/>
                    </a:lnTo>
                    <a:lnTo>
                      <a:pt x="31" y="68"/>
                    </a:lnTo>
                    <a:lnTo>
                      <a:pt x="30" y="67"/>
                    </a:lnTo>
                    <a:lnTo>
                      <a:pt x="30" y="66"/>
                    </a:lnTo>
                    <a:lnTo>
                      <a:pt x="29" y="65"/>
                    </a:lnTo>
                    <a:lnTo>
                      <a:pt x="0" y="11"/>
                    </a:lnTo>
                    <a:lnTo>
                      <a:pt x="23" y="0"/>
                    </a:lnTo>
                    <a:lnTo>
                      <a:pt x="52" y="54"/>
                    </a:lnTo>
                    <a:lnTo>
                      <a:pt x="52" y="55"/>
                    </a:lnTo>
                    <a:lnTo>
                      <a:pt x="53" y="56"/>
                    </a:lnTo>
                    <a:lnTo>
                      <a:pt x="53" y="57"/>
                    </a:lnTo>
                    <a:lnTo>
                      <a:pt x="53" y="59"/>
                    </a:lnTo>
                    <a:lnTo>
                      <a:pt x="52" y="60"/>
                    </a:lnTo>
                    <a:lnTo>
                      <a:pt x="52" y="61"/>
                    </a:lnTo>
                    <a:lnTo>
                      <a:pt x="51" y="62"/>
                    </a:lnTo>
                    <a:lnTo>
                      <a:pt x="49" y="63"/>
                    </a:lnTo>
                    <a:lnTo>
                      <a:pt x="49" y="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2" name="자유형 5131"/>
              <p:cNvSpPr/>
              <p:nvPr/>
            </p:nvSpPr>
            <p:spPr>
              <a:xfrm>
                <a:off x="5434617" y="428566"/>
                <a:ext cx="39686" cy="45993"/>
              </a:xfrm>
              <a:custGeom>
                <a:avLst/>
                <a:gdLst>
                  <a:gd name="T0" fmla="*/ 0 w 25"/>
                  <a:gd name="T1" fmla="*/ 0 h 29"/>
                  <a:gd name="T2" fmla="*/ 25 w 25"/>
                  <a:gd name="T3" fmla="*/ 29 h 29"/>
                </a:gdLst>
                <a:ahLst/>
                <a:cxnLst/>
                <a:rect l="T0" t="T1" r="T2" b="T3"/>
                <a:pathLst>
                  <a:path w="25" h="29">
                    <a:moveTo>
                      <a:pt x="0" y="8"/>
                    </a:moveTo>
                    <a:lnTo>
                      <a:pt x="14" y="0"/>
                    </a:lnTo>
                    <a:lnTo>
                      <a:pt x="25" y="22"/>
                    </a:lnTo>
                    <a:lnTo>
                      <a:pt x="10" y="2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3" name="자유형 5132"/>
              <p:cNvSpPr/>
              <p:nvPr/>
            </p:nvSpPr>
            <p:spPr>
              <a:xfrm>
                <a:off x="5334592" y="295218"/>
                <a:ext cx="161926" cy="161870"/>
              </a:xfrm>
              <a:custGeom>
                <a:avLst/>
                <a:gdLst>
                  <a:gd name="T0" fmla="*/ 0 w 102"/>
                  <a:gd name="T1" fmla="*/ 0 h 102"/>
                  <a:gd name="T2" fmla="*/ 102 w 102"/>
                  <a:gd name="T3" fmla="*/ 102 h 102"/>
                </a:gdLst>
                <a:ahLst/>
                <a:cxnLst/>
                <a:rect l="T0" t="T1" r="T2" b="T3"/>
                <a:pathLst>
                  <a:path w="102" h="102">
                    <a:moveTo>
                      <a:pt x="28" y="5"/>
                    </a:moveTo>
                    <a:lnTo>
                      <a:pt x="28" y="5"/>
                    </a:lnTo>
                    <a:lnTo>
                      <a:pt x="26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4" y="15"/>
                    </a:lnTo>
                    <a:lnTo>
                      <a:pt x="13" y="17"/>
                    </a:lnTo>
                    <a:lnTo>
                      <a:pt x="11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7" y="25"/>
                    </a:lnTo>
                    <a:lnTo>
                      <a:pt x="6" y="27"/>
                    </a:lnTo>
                    <a:lnTo>
                      <a:pt x="5" y="29"/>
                    </a:lnTo>
                    <a:lnTo>
                      <a:pt x="4" y="32"/>
                    </a:lnTo>
                    <a:lnTo>
                      <a:pt x="3" y="34"/>
                    </a:lnTo>
                    <a:lnTo>
                      <a:pt x="2" y="36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3"/>
                    </a:lnTo>
                    <a:lnTo>
                      <a:pt x="2" y="66"/>
                    </a:lnTo>
                    <a:lnTo>
                      <a:pt x="3" y="68"/>
                    </a:lnTo>
                    <a:lnTo>
                      <a:pt x="4" y="71"/>
                    </a:lnTo>
                    <a:lnTo>
                      <a:pt x="5" y="73"/>
                    </a:lnTo>
                    <a:lnTo>
                      <a:pt x="5" y="74"/>
                    </a:lnTo>
                    <a:lnTo>
                      <a:pt x="5" y="74"/>
                    </a:lnTo>
                    <a:lnTo>
                      <a:pt x="6" y="75"/>
                    </a:lnTo>
                    <a:lnTo>
                      <a:pt x="7" y="78"/>
                    </a:lnTo>
                    <a:lnTo>
                      <a:pt x="9" y="80"/>
                    </a:lnTo>
                    <a:lnTo>
                      <a:pt x="10" y="82"/>
                    </a:lnTo>
                    <a:lnTo>
                      <a:pt x="12" y="84"/>
                    </a:lnTo>
                    <a:lnTo>
                      <a:pt x="13" y="86"/>
                    </a:lnTo>
                    <a:lnTo>
                      <a:pt x="15" y="88"/>
                    </a:lnTo>
                    <a:lnTo>
                      <a:pt x="17" y="89"/>
                    </a:lnTo>
                    <a:lnTo>
                      <a:pt x="19" y="91"/>
                    </a:lnTo>
                    <a:lnTo>
                      <a:pt x="21" y="92"/>
                    </a:lnTo>
                    <a:lnTo>
                      <a:pt x="23" y="94"/>
                    </a:lnTo>
                    <a:lnTo>
                      <a:pt x="25" y="95"/>
                    </a:lnTo>
                    <a:lnTo>
                      <a:pt x="27" y="96"/>
                    </a:lnTo>
                    <a:lnTo>
                      <a:pt x="29" y="97"/>
                    </a:lnTo>
                    <a:lnTo>
                      <a:pt x="32" y="98"/>
                    </a:lnTo>
                    <a:lnTo>
                      <a:pt x="34" y="99"/>
                    </a:lnTo>
                    <a:lnTo>
                      <a:pt x="36" y="100"/>
                    </a:lnTo>
                    <a:lnTo>
                      <a:pt x="39" y="101"/>
                    </a:lnTo>
                    <a:lnTo>
                      <a:pt x="41" y="101"/>
                    </a:lnTo>
                    <a:lnTo>
                      <a:pt x="43" y="102"/>
                    </a:lnTo>
                    <a:lnTo>
                      <a:pt x="46" y="102"/>
                    </a:lnTo>
                    <a:lnTo>
                      <a:pt x="48" y="102"/>
                    </a:lnTo>
                    <a:lnTo>
                      <a:pt x="51" y="102"/>
                    </a:lnTo>
                    <a:lnTo>
                      <a:pt x="53" y="102"/>
                    </a:lnTo>
                    <a:lnTo>
                      <a:pt x="56" y="102"/>
                    </a:lnTo>
                    <a:lnTo>
                      <a:pt x="58" y="102"/>
                    </a:lnTo>
                    <a:lnTo>
                      <a:pt x="61" y="101"/>
                    </a:lnTo>
                    <a:lnTo>
                      <a:pt x="63" y="101"/>
                    </a:lnTo>
                    <a:lnTo>
                      <a:pt x="66" y="100"/>
                    </a:lnTo>
                    <a:lnTo>
                      <a:pt x="68" y="99"/>
                    </a:lnTo>
                    <a:lnTo>
                      <a:pt x="71" y="98"/>
                    </a:lnTo>
                    <a:lnTo>
                      <a:pt x="73" y="97"/>
                    </a:lnTo>
                    <a:lnTo>
                      <a:pt x="74" y="97"/>
                    </a:lnTo>
                    <a:lnTo>
                      <a:pt x="74" y="97"/>
                    </a:lnTo>
                    <a:lnTo>
                      <a:pt x="75" y="96"/>
                    </a:lnTo>
                    <a:lnTo>
                      <a:pt x="78" y="95"/>
                    </a:lnTo>
                    <a:lnTo>
                      <a:pt x="80" y="93"/>
                    </a:lnTo>
                    <a:lnTo>
                      <a:pt x="82" y="92"/>
                    </a:lnTo>
                    <a:lnTo>
                      <a:pt x="84" y="90"/>
                    </a:lnTo>
                    <a:lnTo>
                      <a:pt x="86" y="89"/>
                    </a:lnTo>
                    <a:lnTo>
                      <a:pt x="88" y="87"/>
                    </a:lnTo>
                    <a:lnTo>
                      <a:pt x="89" y="85"/>
                    </a:lnTo>
                    <a:lnTo>
                      <a:pt x="91" y="83"/>
                    </a:lnTo>
                    <a:lnTo>
                      <a:pt x="92" y="81"/>
                    </a:lnTo>
                    <a:lnTo>
                      <a:pt x="94" y="79"/>
                    </a:lnTo>
                    <a:lnTo>
                      <a:pt x="95" y="77"/>
                    </a:lnTo>
                    <a:lnTo>
                      <a:pt x="96" y="75"/>
                    </a:lnTo>
                    <a:lnTo>
                      <a:pt x="97" y="73"/>
                    </a:lnTo>
                    <a:lnTo>
                      <a:pt x="98" y="70"/>
                    </a:lnTo>
                    <a:lnTo>
                      <a:pt x="99" y="68"/>
                    </a:lnTo>
                    <a:lnTo>
                      <a:pt x="100" y="66"/>
                    </a:lnTo>
                    <a:lnTo>
                      <a:pt x="101" y="63"/>
                    </a:lnTo>
                    <a:lnTo>
                      <a:pt x="101" y="61"/>
                    </a:lnTo>
                    <a:lnTo>
                      <a:pt x="101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2" y="51"/>
                    </a:lnTo>
                    <a:lnTo>
                      <a:pt x="102" y="49"/>
                    </a:lnTo>
                    <a:lnTo>
                      <a:pt x="102" y="46"/>
                    </a:lnTo>
                    <a:lnTo>
                      <a:pt x="102" y="44"/>
                    </a:lnTo>
                    <a:lnTo>
                      <a:pt x="101" y="41"/>
                    </a:lnTo>
                    <a:lnTo>
                      <a:pt x="101" y="39"/>
                    </a:lnTo>
                    <a:lnTo>
                      <a:pt x="100" y="36"/>
                    </a:lnTo>
                    <a:lnTo>
                      <a:pt x="99" y="34"/>
                    </a:lnTo>
                    <a:lnTo>
                      <a:pt x="98" y="31"/>
                    </a:lnTo>
                    <a:lnTo>
                      <a:pt x="97" y="29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6" y="27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2" y="20"/>
                    </a:lnTo>
                    <a:lnTo>
                      <a:pt x="90" y="18"/>
                    </a:lnTo>
                    <a:lnTo>
                      <a:pt x="88" y="16"/>
                    </a:lnTo>
                    <a:lnTo>
                      <a:pt x="87" y="14"/>
                    </a:lnTo>
                    <a:lnTo>
                      <a:pt x="85" y="13"/>
                    </a:lnTo>
                    <a:lnTo>
                      <a:pt x="83" y="11"/>
                    </a:lnTo>
                    <a:lnTo>
                      <a:pt x="81" y="10"/>
                    </a:lnTo>
                    <a:lnTo>
                      <a:pt x="79" y="8"/>
                    </a:lnTo>
                    <a:lnTo>
                      <a:pt x="77" y="7"/>
                    </a:lnTo>
                    <a:lnTo>
                      <a:pt x="74" y="6"/>
                    </a:lnTo>
                    <a:lnTo>
                      <a:pt x="72" y="5"/>
                    </a:lnTo>
                    <a:lnTo>
                      <a:pt x="70" y="4"/>
                    </a:lnTo>
                    <a:lnTo>
                      <a:pt x="68" y="3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1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1"/>
                    </a:lnTo>
                    <a:lnTo>
                      <a:pt x="38" y="1"/>
                    </a:lnTo>
                    <a:lnTo>
                      <a:pt x="36" y="2"/>
                    </a:lnTo>
                    <a:lnTo>
                      <a:pt x="34" y="3"/>
                    </a:lnTo>
                    <a:lnTo>
                      <a:pt x="31" y="4"/>
                    </a:lnTo>
                    <a:lnTo>
                      <a:pt x="29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4" name="자유형 5133"/>
              <p:cNvSpPr/>
              <p:nvPr/>
            </p:nvSpPr>
            <p:spPr>
              <a:xfrm>
                <a:off x="5352063" y="312689"/>
                <a:ext cx="126984" cy="126984"/>
              </a:xfrm>
              <a:custGeom>
                <a:avLst/>
                <a:gdLst>
                  <a:gd name="T0" fmla="*/ 0 w 80"/>
                  <a:gd name="T1" fmla="*/ 0 h 80"/>
                  <a:gd name="T2" fmla="*/ 80 w 80"/>
                  <a:gd name="T3" fmla="*/ 80 h 80"/>
                </a:gdLst>
                <a:ahLst/>
                <a:cxnLst/>
                <a:rect l="T0" t="T1" r="T2" b="T3"/>
                <a:pathLst>
                  <a:path w="80" h="80">
                    <a:moveTo>
                      <a:pt x="40" y="80"/>
                    </a:moveTo>
                    <a:lnTo>
                      <a:pt x="38" y="80"/>
                    </a:lnTo>
                    <a:lnTo>
                      <a:pt x="36" y="80"/>
                    </a:lnTo>
                    <a:lnTo>
                      <a:pt x="33" y="79"/>
                    </a:lnTo>
                    <a:lnTo>
                      <a:pt x="30" y="79"/>
                    </a:lnTo>
                    <a:lnTo>
                      <a:pt x="28" y="78"/>
                    </a:lnTo>
                    <a:lnTo>
                      <a:pt x="25" y="77"/>
                    </a:lnTo>
                    <a:lnTo>
                      <a:pt x="23" y="76"/>
                    </a:lnTo>
                    <a:lnTo>
                      <a:pt x="20" y="75"/>
                    </a:lnTo>
                    <a:lnTo>
                      <a:pt x="18" y="73"/>
                    </a:lnTo>
                    <a:lnTo>
                      <a:pt x="16" y="72"/>
                    </a:lnTo>
                    <a:lnTo>
                      <a:pt x="13" y="70"/>
                    </a:lnTo>
                    <a:lnTo>
                      <a:pt x="12" y="68"/>
                    </a:lnTo>
                    <a:lnTo>
                      <a:pt x="10" y="66"/>
                    </a:lnTo>
                    <a:lnTo>
                      <a:pt x="8" y="64"/>
                    </a:lnTo>
                    <a:lnTo>
                      <a:pt x="6" y="62"/>
                    </a:lnTo>
                    <a:lnTo>
                      <a:pt x="5" y="59"/>
                    </a:lnTo>
                    <a:lnTo>
                      <a:pt x="4" y="58"/>
                    </a:lnTo>
                    <a:lnTo>
                      <a:pt x="4" y="57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8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1" y="29"/>
                    </a:lnTo>
                    <a:lnTo>
                      <a:pt x="3" y="26"/>
                    </a:lnTo>
                    <a:lnTo>
                      <a:pt x="4" y="22"/>
                    </a:lnTo>
                    <a:lnTo>
                      <a:pt x="6" y="19"/>
                    </a:lnTo>
                    <a:lnTo>
                      <a:pt x="8" y="16"/>
                    </a:lnTo>
                    <a:lnTo>
                      <a:pt x="11" y="13"/>
                    </a:lnTo>
                    <a:lnTo>
                      <a:pt x="13" y="10"/>
                    </a:lnTo>
                    <a:lnTo>
                      <a:pt x="16" y="8"/>
                    </a:lnTo>
                    <a:lnTo>
                      <a:pt x="17" y="7"/>
                    </a:lnTo>
                    <a:lnTo>
                      <a:pt x="19" y="6"/>
                    </a:lnTo>
                    <a:lnTo>
                      <a:pt x="21" y="5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5" y="3"/>
                    </a:lnTo>
                    <a:lnTo>
                      <a:pt x="27" y="2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0" y="1"/>
                    </a:lnTo>
                    <a:lnTo>
                      <a:pt x="52" y="2"/>
                    </a:lnTo>
                    <a:lnTo>
                      <a:pt x="55" y="3"/>
                    </a:lnTo>
                    <a:lnTo>
                      <a:pt x="57" y="4"/>
                    </a:lnTo>
                    <a:lnTo>
                      <a:pt x="60" y="5"/>
                    </a:lnTo>
                    <a:lnTo>
                      <a:pt x="62" y="6"/>
                    </a:lnTo>
                    <a:lnTo>
                      <a:pt x="64" y="8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4"/>
                    </a:lnTo>
                    <a:lnTo>
                      <a:pt x="72" y="16"/>
                    </a:lnTo>
                    <a:lnTo>
                      <a:pt x="73" y="18"/>
                    </a:lnTo>
                    <a:lnTo>
                      <a:pt x="75" y="20"/>
                    </a:lnTo>
                    <a:lnTo>
                      <a:pt x="75" y="22"/>
                    </a:lnTo>
                    <a:lnTo>
                      <a:pt x="76" y="23"/>
                    </a:lnTo>
                    <a:lnTo>
                      <a:pt x="78" y="27"/>
                    </a:lnTo>
                    <a:lnTo>
                      <a:pt x="79" y="31"/>
                    </a:lnTo>
                    <a:lnTo>
                      <a:pt x="79" y="35"/>
                    </a:lnTo>
                    <a:lnTo>
                      <a:pt x="80" y="39"/>
                    </a:lnTo>
                    <a:lnTo>
                      <a:pt x="80" y="42"/>
                    </a:lnTo>
                    <a:lnTo>
                      <a:pt x="79" y="46"/>
                    </a:lnTo>
                    <a:lnTo>
                      <a:pt x="78" y="50"/>
                    </a:lnTo>
                    <a:lnTo>
                      <a:pt x="78" y="52"/>
                    </a:lnTo>
                    <a:lnTo>
                      <a:pt x="77" y="54"/>
                    </a:lnTo>
                    <a:lnTo>
                      <a:pt x="76" y="58"/>
                    </a:lnTo>
                    <a:lnTo>
                      <a:pt x="74" y="61"/>
                    </a:lnTo>
                    <a:lnTo>
                      <a:pt x="72" y="64"/>
                    </a:lnTo>
                    <a:lnTo>
                      <a:pt x="69" y="67"/>
                    </a:lnTo>
                    <a:lnTo>
                      <a:pt x="66" y="70"/>
                    </a:lnTo>
                    <a:lnTo>
                      <a:pt x="64" y="72"/>
                    </a:lnTo>
                    <a:lnTo>
                      <a:pt x="62" y="73"/>
                    </a:lnTo>
                    <a:lnTo>
                      <a:pt x="61" y="74"/>
                    </a:lnTo>
                    <a:lnTo>
                      <a:pt x="59" y="75"/>
                    </a:lnTo>
                    <a:lnTo>
                      <a:pt x="58" y="75"/>
                    </a:lnTo>
                    <a:lnTo>
                      <a:pt x="57" y="76"/>
                    </a:lnTo>
                    <a:lnTo>
                      <a:pt x="55" y="77"/>
                    </a:lnTo>
                    <a:lnTo>
                      <a:pt x="52" y="78"/>
                    </a:lnTo>
                    <a:lnTo>
                      <a:pt x="50" y="78"/>
                    </a:lnTo>
                    <a:lnTo>
                      <a:pt x="48" y="79"/>
                    </a:lnTo>
                    <a:lnTo>
                      <a:pt x="46" y="79"/>
                    </a:lnTo>
                    <a:lnTo>
                      <a:pt x="43" y="80"/>
                    </a:lnTo>
                    <a:lnTo>
                      <a:pt x="41" y="80"/>
                    </a:lnTo>
                    <a:lnTo>
                      <a:pt x="40" y="80"/>
                    </a:lnTo>
                    <a:lnTo>
                      <a:pt x="40" y="80"/>
                    </a:lnTo>
                    <a:close/>
                  </a:path>
                </a:pathLst>
              </a:custGeom>
              <a:solidFill>
                <a:srgbClr val="879D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5" name="자유형 5134"/>
              <p:cNvSpPr/>
              <p:nvPr/>
            </p:nvSpPr>
            <p:spPr>
              <a:xfrm>
                <a:off x="5352063" y="355557"/>
                <a:ext cx="87298" cy="84117"/>
              </a:xfrm>
              <a:custGeom>
                <a:avLst/>
                <a:gdLst>
                  <a:gd name="T0" fmla="*/ 0 w 55"/>
                  <a:gd name="T1" fmla="*/ 0 h 53"/>
                  <a:gd name="T2" fmla="*/ 55 w 55"/>
                  <a:gd name="T3" fmla="*/ 53 h 53"/>
                </a:gdLst>
                <a:ahLst/>
                <a:cxnLst/>
                <a:rect l="T0" t="T1" r="T2" b="T3"/>
                <a:pathLst>
                  <a:path w="55" h="53">
                    <a:moveTo>
                      <a:pt x="2" y="0"/>
                    </a:moveTo>
                    <a:lnTo>
                      <a:pt x="1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1" y="24"/>
                    </a:lnTo>
                    <a:lnTo>
                      <a:pt x="2" y="26"/>
                    </a:lnTo>
                    <a:lnTo>
                      <a:pt x="3" y="28"/>
                    </a:lnTo>
                    <a:lnTo>
                      <a:pt x="4" y="30"/>
                    </a:lnTo>
                    <a:lnTo>
                      <a:pt x="4" y="31"/>
                    </a:lnTo>
                    <a:lnTo>
                      <a:pt x="5" y="32"/>
                    </a:lnTo>
                    <a:lnTo>
                      <a:pt x="6" y="35"/>
                    </a:lnTo>
                    <a:lnTo>
                      <a:pt x="8" y="37"/>
                    </a:lnTo>
                    <a:lnTo>
                      <a:pt x="10" y="39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5" y="45"/>
                    </a:lnTo>
                    <a:lnTo>
                      <a:pt x="18" y="46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5" y="50"/>
                    </a:lnTo>
                    <a:lnTo>
                      <a:pt x="27" y="51"/>
                    </a:lnTo>
                    <a:lnTo>
                      <a:pt x="30" y="52"/>
                    </a:lnTo>
                    <a:lnTo>
                      <a:pt x="33" y="52"/>
                    </a:lnTo>
                    <a:lnTo>
                      <a:pt x="35" y="53"/>
                    </a:lnTo>
                    <a:lnTo>
                      <a:pt x="38" y="53"/>
                    </a:lnTo>
                    <a:lnTo>
                      <a:pt x="40" y="53"/>
                    </a:lnTo>
                    <a:lnTo>
                      <a:pt x="41" y="53"/>
                    </a:lnTo>
                    <a:lnTo>
                      <a:pt x="43" y="53"/>
                    </a:lnTo>
                    <a:lnTo>
                      <a:pt x="46" y="52"/>
                    </a:lnTo>
                    <a:lnTo>
                      <a:pt x="49" y="52"/>
                    </a:lnTo>
                    <a:lnTo>
                      <a:pt x="53" y="50"/>
                    </a:lnTo>
                    <a:lnTo>
                      <a:pt x="55" y="50"/>
                    </a:lnTo>
                    <a:lnTo>
                      <a:pt x="5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6" name="자유형 5135"/>
              <p:cNvSpPr/>
              <p:nvPr/>
            </p:nvSpPr>
            <p:spPr>
              <a:xfrm>
                <a:off x="5352063" y="380954"/>
                <a:ext cx="63520" cy="58720"/>
              </a:xfrm>
              <a:custGeom>
                <a:avLst/>
                <a:gdLst>
                  <a:gd name="T0" fmla="*/ 0 w 40"/>
                  <a:gd name="T1" fmla="*/ 0 h 37"/>
                  <a:gd name="T2" fmla="*/ 40 w 40"/>
                  <a:gd name="T3" fmla="*/ 37 h 37"/>
                </a:gdLst>
                <a:ahLst/>
                <a:cxnLst/>
                <a:rect l="T0" t="T1" r="T2" b="T3"/>
                <a:pathLst>
                  <a:path w="40" h="37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2" y="10"/>
                    </a:lnTo>
                    <a:lnTo>
                      <a:pt x="3" y="12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5" y="16"/>
                    </a:lnTo>
                    <a:lnTo>
                      <a:pt x="6" y="19"/>
                    </a:lnTo>
                    <a:lnTo>
                      <a:pt x="8" y="21"/>
                    </a:lnTo>
                    <a:lnTo>
                      <a:pt x="9" y="23"/>
                    </a:lnTo>
                    <a:lnTo>
                      <a:pt x="11" y="25"/>
                    </a:lnTo>
                    <a:lnTo>
                      <a:pt x="13" y="27"/>
                    </a:lnTo>
                    <a:lnTo>
                      <a:pt x="15" y="29"/>
                    </a:lnTo>
                    <a:lnTo>
                      <a:pt x="18" y="30"/>
                    </a:lnTo>
                    <a:lnTo>
                      <a:pt x="20" y="32"/>
                    </a:lnTo>
                    <a:lnTo>
                      <a:pt x="22" y="33"/>
                    </a:lnTo>
                    <a:lnTo>
                      <a:pt x="25" y="34"/>
                    </a:lnTo>
                    <a:lnTo>
                      <a:pt x="27" y="35"/>
                    </a:lnTo>
                    <a:lnTo>
                      <a:pt x="30" y="36"/>
                    </a:lnTo>
                    <a:lnTo>
                      <a:pt x="33" y="36"/>
                    </a:lnTo>
                    <a:lnTo>
                      <a:pt x="35" y="37"/>
                    </a:lnTo>
                    <a:lnTo>
                      <a:pt x="38" y="37"/>
                    </a:lnTo>
                    <a:lnTo>
                      <a:pt x="40" y="37"/>
                    </a:lnTo>
                    <a:lnTo>
                      <a:pt x="40" y="37"/>
                    </a:lnTo>
                    <a:lnTo>
                      <a:pt x="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0" name="자유형 5139"/>
              <p:cNvSpPr/>
              <p:nvPr/>
            </p:nvSpPr>
            <p:spPr>
              <a:xfrm>
                <a:off x="5252094" y="515865"/>
                <a:ext cx="36504" cy="53919"/>
              </a:xfrm>
              <a:custGeom>
                <a:avLst/>
                <a:gdLst>
                  <a:gd name="T0" fmla="*/ 0 w 23"/>
                  <a:gd name="T1" fmla="*/ 0 h 34"/>
                  <a:gd name="T2" fmla="*/ 23 w 23"/>
                  <a:gd name="T3" fmla="*/ 34 h 34"/>
                </a:gdLst>
                <a:ahLst/>
                <a:cxnLst/>
                <a:rect l="T0" t="T1" r="T2" b="T3"/>
                <a:pathLst>
                  <a:path w="23" h="34">
                    <a:moveTo>
                      <a:pt x="11" y="34"/>
                    </a:moveTo>
                    <a:lnTo>
                      <a:pt x="11" y="34"/>
                    </a:lnTo>
                    <a:lnTo>
                      <a:pt x="10" y="34"/>
                    </a:lnTo>
                    <a:lnTo>
                      <a:pt x="9" y="34"/>
                    </a:lnTo>
                    <a:lnTo>
                      <a:pt x="8" y="34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5" y="32"/>
                    </a:lnTo>
                    <a:lnTo>
                      <a:pt x="4" y="31"/>
                    </a:lnTo>
                    <a:lnTo>
                      <a:pt x="3" y="31"/>
                    </a:lnTo>
                    <a:lnTo>
                      <a:pt x="2" y="30"/>
                    </a:lnTo>
                    <a:lnTo>
                      <a:pt x="2" y="29"/>
                    </a:lnTo>
                    <a:lnTo>
                      <a:pt x="1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1" name="TextBox 5140"/>
              <p:cNvSpPr txBox="1"/>
              <p:nvPr/>
            </p:nvSpPr>
            <p:spPr>
              <a:xfrm>
                <a:off x="5385386" y="520610"/>
                <a:ext cx="7926" cy="7926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2" name="TextBox 5141"/>
              <p:cNvSpPr txBox="1"/>
              <p:nvPr/>
            </p:nvSpPr>
            <p:spPr>
              <a:xfrm>
                <a:off x="5353681" y="520610"/>
                <a:ext cx="9488" cy="7926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3" name="TextBox 5142"/>
              <p:cNvSpPr txBox="1"/>
              <p:nvPr/>
            </p:nvSpPr>
            <p:spPr>
              <a:xfrm>
                <a:off x="5323485" y="520610"/>
                <a:ext cx="9544" cy="7926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4" name="TextBox 5143"/>
              <p:cNvSpPr txBox="1"/>
              <p:nvPr/>
            </p:nvSpPr>
            <p:spPr>
              <a:xfrm>
                <a:off x="5317177" y="482486"/>
                <a:ext cx="80935" cy="7981"/>
              </a:xfrm>
              <a:prstGeom prst="rect">
                <a:avLst/>
              </a:pr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5" name="자유형 5144"/>
              <p:cNvSpPr/>
              <p:nvPr/>
            </p:nvSpPr>
            <p:spPr>
              <a:xfrm>
                <a:off x="5247294" y="290474"/>
                <a:ext cx="284111" cy="284111"/>
              </a:xfrm>
              <a:custGeom>
                <a:avLst/>
                <a:gdLst>
                  <a:gd name="T0" fmla="*/ 0 w 179"/>
                  <a:gd name="T1" fmla="*/ 0 h 179"/>
                  <a:gd name="T2" fmla="*/ 179 w 179"/>
                  <a:gd name="T3" fmla="*/ 179 h 179"/>
                </a:gdLst>
                <a:ahLst/>
                <a:cxnLst/>
                <a:rect l="T0" t="T1" r="T2" b="T3"/>
                <a:pathLst>
                  <a:path w="179" h="179">
                    <a:moveTo>
                      <a:pt x="172" y="168"/>
                    </a:moveTo>
                    <a:lnTo>
                      <a:pt x="162" y="173"/>
                    </a:lnTo>
                    <a:lnTo>
                      <a:pt x="161" y="173"/>
                    </a:lnTo>
                    <a:lnTo>
                      <a:pt x="160" y="173"/>
                    </a:lnTo>
                    <a:lnTo>
                      <a:pt x="160" y="173"/>
                    </a:lnTo>
                    <a:lnTo>
                      <a:pt x="159" y="173"/>
                    </a:lnTo>
                    <a:lnTo>
                      <a:pt x="158" y="173"/>
                    </a:lnTo>
                    <a:lnTo>
                      <a:pt x="157" y="173"/>
                    </a:lnTo>
                    <a:lnTo>
                      <a:pt x="157" y="172"/>
                    </a:lnTo>
                    <a:lnTo>
                      <a:pt x="156" y="171"/>
                    </a:lnTo>
                    <a:lnTo>
                      <a:pt x="156" y="171"/>
                    </a:lnTo>
                    <a:lnTo>
                      <a:pt x="128" y="119"/>
                    </a:lnTo>
                    <a:lnTo>
                      <a:pt x="146" y="110"/>
                    </a:lnTo>
                    <a:lnTo>
                      <a:pt x="173" y="162"/>
                    </a:lnTo>
                    <a:lnTo>
                      <a:pt x="174" y="163"/>
                    </a:lnTo>
                    <a:lnTo>
                      <a:pt x="174" y="163"/>
                    </a:lnTo>
                    <a:lnTo>
                      <a:pt x="174" y="164"/>
                    </a:lnTo>
                    <a:lnTo>
                      <a:pt x="174" y="165"/>
                    </a:lnTo>
                    <a:lnTo>
                      <a:pt x="174" y="166"/>
                    </a:lnTo>
                    <a:lnTo>
                      <a:pt x="173" y="167"/>
                    </a:lnTo>
                    <a:lnTo>
                      <a:pt x="173" y="167"/>
                    </a:lnTo>
                    <a:lnTo>
                      <a:pt x="172" y="168"/>
                    </a:lnTo>
                    <a:lnTo>
                      <a:pt x="172" y="168"/>
                    </a:lnTo>
                    <a:close/>
                    <a:moveTo>
                      <a:pt x="130" y="102"/>
                    </a:moveTo>
                    <a:lnTo>
                      <a:pt x="131" y="101"/>
                    </a:lnTo>
                    <a:lnTo>
                      <a:pt x="134" y="100"/>
                    </a:lnTo>
                    <a:lnTo>
                      <a:pt x="135" y="99"/>
                    </a:lnTo>
                    <a:lnTo>
                      <a:pt x="139" y="107"/>
                    </a:lnTo>
                    <a:lnTo>
                      <a:pt x="129" y="112"/>
                    </a:lnTo>
                    <a:lnTo>
                      <a:pt x="125" y="104"/>
                    </a:lnTo>
                    <a:lnTo>
                      <a:pt x="126" y="104"/>
                    </a:lnTo>
                    <a:lnTo>
                      <a:pt x="127" y="103"/>
                    </a:lnTo>
                    <a:lnTo>
                      <a:pt x="129" y="103"/>
                    </a:lnTo>
                    <a:lnTo>
                      <a:pt x="130" y="102"/>
                    </a:lnTo>
                    <a:lnTo>
                      <a:pt x="130" y="102"/>
                    </a:lnTo>
                    <a:close/>
                    <a:moveTo>
                      <a:pt x="60" y="39"/>
                    </a:moveTo>
                    <a:lnTo>
                      <a:pt x="60" y="38"/>
                    </a:lnTo>
                    <a:lnTo>
                      <a:pt x="61" y="36"/>
                    </a:lnTo>
                    <a:lnTo>
                      <a:pt x="62" y="34"/>
                    </a:lnTo>
                    <a:lnTo>
                      <a:pt x="63" y="31"/>
                    </a:lnTo>
                    <a:lnTo>
                      <a:pt x="64" y="29"/>
                    </a:lnTo>
                    <a:lnTo>
                      <a:pt x="65" y="27"/>
                    </a:lnTo>
                    <a:lnTo>
                      <a:pt x="67" y="25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1" y="20"/>
                    </a:lnTo>
                    <a:lnTo>
                      <a:pt x="73" y="18"/>
                    </a:lnTo>
                    <a:lnTo>
                      <a:pt x="75" y="17"/>
                    </a:lnTo>
                    <a:lnTo>
                      <a:pt x="77" y="15"/>
                    </a:lnTo>
                    <a:lnTo>
                      <a:pt x="79" y="14"/>
                    </a:lnTo>
                    <a:lnTo>
                      <a:pt x="81" y="13"/>
                    </a:lnTo>
                    <a:lnTo>
                      <a:pt x="83" y="11"/>
                    </a:lnTo>
                    <a:lnTo>
                      <a:pt x="84" y="11"/>
                    </a:lnTo>
                    <a:lnTo>
                      <a:pt x="85" y="10"/>
                    </a:lnTo>
                    <a:lnTo>
                      <a:pt x="87" y="9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4" y="7"/>
                    </a:lnTo>
                    <a:lnTo>
                      <a:pt x="96" y="7"/>
                    </a:lnTo>
                    <a:lnTo>
                      <a:pt x="99" y="6"/>
                    </a:lnTo>
                    <a:lnTo>
                      <a:pt x="101" y="6"/>
                    </a:lnTo>
                    <a:lnTo>
                      <a:pt x="103" y="6"/>
                    </a:lnTo>
                    <a:lnTo>
                      <a:pt x="106" y="6"/>
                    </a:lnTo>
                    <a:lnTo>
                      <a:pt x="108" y="6"/>
                    </a:lnTo>
                    <a:lnTo>
                      <a:pt x="110" y="6"/>
                    </a:lnTo>
                    <a:lnTo>
                      <a:pt x="113" y="6"/>
                    </a:lnTo>
                    <a:lnTo>
                      <a:pt x="115" y="7"/>
                    </a:lnTo>
                    <a:lnTo>
                      <a:pt x="117" y="7"/>
                    </a:lnTo>
                    <a:lnTo>
                      <a:pt x="120" y="8"/>
                    </a:lnTo>
                    <a:lnTo>
                      <a:pt x="122" y="8"/>
                    </a:lnTo>
                    <a:lnTo>
                      <a:pt x="124" y="9"/>
                    </a:lnTo>
                    <a:lnTo>
                      <a:pt x="126" y="10"/>
                    </a:lnTo>
                    <a:lnTo>
                      <a:pt x="128" y="11"/>
                    </a:lnTo>
                    <a:lnTo>
                      <a:pt x="130" y="12"/>
                    </a:lnTo>
                    <a:lnTo>
                      <a:pt x="132" y="13"/>
                    </a:lnTo>
                    <a:lnTo>
                      <a:pt x="134" y="15"/>
                    </a:lnTo>
                    <a:lnTo>
                      <a:pt x="136" y="16"/>
                    </a:lnTo>
                    <a:lnTo>
                      <a:pt x="138" y="18"/>
                    </a:lnTo>
                    <a:lnTo>
                      <a:pt x="139" y="19"/>
                    </a:lnTo>
                    <a:lnTo>
                      <a:pt x="141" y="21"/>
                    </a:lnTo>
                    <a:lnTo>
                      <a:pt x="143" y="23"/>
                    </a:lnTo>
                    <a:lnTo>
                      <a:pt x="144" y="25"/>
                    </a:lnTo>
                    <a:lnTo>
                      <a:pt x="146" y="27"/>
                    </a:lnTo>
                    <a:lnTo>
                      <a:pt x="147" y="29"/>
                    </a:lnTo>
                    <a:lnTo>
                      <a:pt x="148" y="31"/>
                    </a:lnTo>
                    <a:lnTo>
                      <a:pt x="149" y="32"/>
                    </a:lnTo>
                    <a:lnTo>
                      <a:pt x="149" y="33"/>
                    </a:lnTo>
                    <a:lnTo>
                      <a:pt x="150" y="35"/>
                    </a:lnTo>
                    <a:lnTo>
                      <a:pt x="151" y="38"/>
                    </a:lnTo>
                    <a:lnTo>
                      <a:pt x="152" y="40"/>
                    </a:lnTo>
                    <a:lnTo>
                      <a:pt x="153" y="42"/>
                    </a:lnTo>
                    <a:lnTo>
                      <a:pt x="153" y="45"/>
                    </a:lnTo>
                    <a:lnTo>
                      <a:pt x="153" y="47"/>
                    </a:lnTo>
                    <a:lnTo>
                      <a:pt x="154" y="49"/>
                    </a:lnTo>
                    <a:lnTo>
                      <a:pt x="154" y="52"/>
                    </a:lnTo>
                    <a:lnTo>
                      <a:pt x="154" y="54"/>
                    </a:lnTo>
                    <a:lnTo>
                      <a:pt x="154" y="56"/>
                    </a:lnTo>
                    <a:lnTo>
                      <a:pt x="154" y="59"/>
                    </a:lnTo>
                    <a:lnTo>
                      <a:pt x="153" y="61"/>
                    </a:lnTo>
                    <a:lnTo>
                      <a:pt x="153" y="63"/>
                    </a:lnTo>
                    <a:lnTo>
                      <a:pt x="153" y="65"/>
                    </a:lnTo>
                    <a:lnTo>
                      <a:pt x="152" y="68"/>
                    </a:lnTo>
                    <a:lnTo>
                      <a:pt x="151" y="70"/>
                    </a:lnTo>
                    <a:lnTo>
                      <a:pt x="150" y="72"/>
                    </a:lnTo>
                    <a:lnTo>
                      <a:pt x="150" y="74"/>
                    </a:lnTo>
                    <a:lnTo>
                      <a:pt x="149" y="76"/>
                    </a:lnTo>
                    <a:lnTo>
                      <a:pt x="147" y="78"/>
                    </a:lnTo>
                    <a:lnTo>
                      <a:pt x="146" y="80"/>
                    </a:lnTo>
                    <a:lnTo>
                      <a:pt x="145" y="82"/>
                    </a:lnTo>
                    <a:lnTo>
                      <a:pt x="143" y="84"/>
                    </a:lnTo>
                    <a:lnTo>
                      <a:pt x="142" y="86"/>
                    </a:lnTo>
                    <a:lnTo>
                      <a:pt x="140" y="88"/>
                    </a:lnTo>
                    <a:lnTo>
                      <a:pt x="139" y="89"/>
                    </a:lnTo>
                    <a:lnTo>
                      <a:pt x="137" y="91"/>
                    </a:lnTo>
                    <a:lnTo>
                      <a:pt x="135" y="92"/>
                    </a:lnTo>
                    <a:lnTo>
                      <a:pt x="133" y="94"/>
                    </a:lnTo>
                    <a:lnTo>
                      <a:pt x="131" y="95"/>
                    </a:lnTo>
                    <a:lnTo>
                      <a:pt x="129" y="96"/>
                    </a:lnTo>
                    <a:lnTo>
                      <a:pt x="128" y="97"/>
                    </a:lnTo>
                    <a:lnTo>
                      <a:pt x="126" y="98"/>
                    </a:lnTo>
                    <a:lnTo>
                      <a:pt x="122" y="99"/>
                    </a:lnTo>
                    <a:lnTo>
                      <a:pt x="119" y="100"/>
                    </a:lnTo>
                    <a:lnTo>
                      <a:pt x="115" y="101"/>
                    </a:lnTo>
                    <a:lnTo>
                      <a:pt x="112" y="102"/>
                    </a:lnTo>
                    <a:lnTo>
                      <a:pt x="108" y="102"/>
                    </a:lnTo>
                    <a:lnTo>
                      <a:pt x="104" y="102"/>
                    </a:lnTo>
                    <a:lnTo>
                      <a:pt x="101" y="102"/>
                    </a:lnTo>
                    <a:lnTo>
                      <a:pt x="97" y="102"/>
                    </a:lnTo>
                    <a:lnTo>
                      <a:pt x="94" y="101"/>
                    </a:lnTo>
                    <a:lnTo>
                      <a:pt x="91" y="100"/>
                    </a:lnTo>
                    <a:lnTo>
                      <a:pt x="88" y="99"/>
                    </a:lnTo>
                    <a:lnTo>
                      <a:pt x="84" y="97"/>
                    </a:lnTo>
                    <a:lnTo>
                      <a:pt x="81" y="96"/>
                    </a:lnTo>
                    <a:lnTo>
                      <a:pt x="79" y="94"/>
                    </a:lnTo>
                    <a:lnTo>
                      <a:pt x="76" y="92"/>
                    </a:lnTo>
                    <a:lnTo>
                      <a:pt x="73" y="90"/>
                    </a:lnTo>
                    <a:lnTo>
                      <a:pt x="71" y="87"/>
                    </a:lnTo>
                    <a:lnTo>
                      <a:pt x="68" y="85"/>
                    </a:lnTo>
                    <a:lnTo>
                      <a:pt x="66" y="82"/>
                    </a:lnTo>
                    <a:lnTo>
                      <a:pt x="64" y="79"/>
                    </a:lnTo>
                    <a:lnTo>
                      <a:pt x="63" y="76"/>
                    </a:lnTo>
                    <a:lnTo>
                      <a:pt x="61" y="73"/>
                    </a:lnTo>
                    <a:lnTo>
                      <a:pt x="60" y="70"/>
                    </a:lnTo>
                    <a:lnTo>
                      <a:pt x="59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57" y="56"/>
                    </a:lnTo>
                    <a:lnTo>
                      <a:pt x="57" y="52"/>
                    </a:lnTo>
                    <a:lnTo>
                      <a:pt x="58" y="49"/>
                    </a:lnTo>
                    <a:lnTo>
                      <a:pt x="58" y="45"/>
                    </a:lnTo>
                    <a:lnTo>
                      <a:pt x="59" y="41"/>
                    </a:lnTo>
                    <a:lnTo>
                      <a:pt x="60" y="39"/>
                    </a:lnTo>
                    <a:lnTo>
                      <a:pt x="60" y="39"/>
                    </a:lnTo>
                    <a:close/>
                    <a:moveTo>
                      <a:pt x="110" y="165"/>
                    </a:moveTo>
                    <a:lnTo>
                      <a:pt x="110" y="166"/>
                    </a:lnTo>
                    <a:lnTo>
                      <a:pt x="110" y="168"/>
                    </a:lnTo>
                    <a:lnTo>
                      <a:pt x="109" y="169"/>
                    </a:lnTo>
                    <a:lnTo>
                      <a:pt x="108" y="170"/>
                    </a:lnTo>
                    <a:lnTo>
                      <a:pt x="107" y="172"/>
                    </a:lnTo>
                    <a:lnTo>
                      <a:pt x="106" y="173"/>
                    </a:lnTo>
                    <a:lnTo>
                      <a:pt x="104" y="173"/>
                    </a:lnTo>
                    <a:lnTo>
                      <a:pt x="103" y="173"/>
                    </a:lnTo>
                    <a:lnTo>
                      <a:pt x="102" y="174"/>
                    </a:lnTo>
                    <a:lnTo>
                      <a:pt x="26" y="174"/>
                    </a:lnTo>
                    <a:lnTo>
                      <a:pt x="26" y="173"/>
                    </a:lnTo>
                    <a:lnTo>
                      <a:pt x="27" y="171"/>
                    </a:lnTo>
                    <a:lnTo>
                      <a:pt x="28" y="169"/>
                    </a:lnTo>
                    <a:lnTo>
                      <a:pt x="28" y="167"/>
                    </a:lnTo>
                    <a:lnTo>
                      <a:pt x="28" y="166"/>
                    </a:lnTo>
                    <a:lnTo>
                      <a:pt x="28" y="165"/>
                    </a:lnTo>
                    <a:lnTo>
                      <a:pt x="28" y="52"/>
                    </a:lnTo>
                    <a:lnTo>
                      <a:pt x="52" y="52"/>
                    </a:lnTo>
                    <a:lnTo>
                      <a:pt x="52" y="53"/>
                    </a:lnTo>
                    <a:lnTo>
                      <a:pt x="52" y="56"/>
                    </a:lnTo>
                    <a:lnTo>
                      <a:pt x="52" y="58"/>
                    </a:lnTo>
                    <a:lnTo>
                      <a:pt x="52" y="61"/>
                    </a:lnTo>
                    <a:lnTo>
                      <a:pt x="53" y="63"/>
                    </a:lnTo>
                    <a:lnTo>
                      <a:pt x="53" y="66"/>
                    </a:lnTo>
                    <a:lnTo>
                      <a:pt x="54" y="68"/>
                    </a:lnTo>
                    <a:lnTo>
                      <a:pt x="55" y="71"/>
                    </a:lnTo>
                    <a:lnTo>
                      <a:pt x="55" y="72"/>
                    </a:lnTo>
                    <a:lnTo>
                      <a:pt x="44" y="72"/>
                    </a:lnTo>
                    <a:lnTo>
                      <a:pt x="44" y="78"/>
                    </a:lnTo>
                    <a:lnTo>
                      <a:pt x="57" y="78"/>
                    </a:lnTo>
                    <a:lnTo>
                      <a:pt x="58" y="79"/>
                    </a:lnTo>
                    <a:lnTo>
                      <a:pt x="59" y="82"/>
                    </a:lnTo>
                    <a:lnTo>
                      <a:pt x="61" y="84"/>
                    </a:lnTo>
                    <a:lnTo>
                      <a:pt x="63" y="87"/>
                    </a:lnTo>
                    <a:lnTo>
                      <a:pt x="65" y="89"/>
                    </a:lnTo>
                    <a:lnTo>
                      <a:pt x="67" y="91"/>
                    </a:lnTo>
                    <a:lnTo>
                      <a:pt x="69" y="93"/>
                    </a:lnTo>
                    <a:lnTo>
                      <a:pt x="71" y="95"/>
                    </a:lnTo>
                    <a:lnTo>
                      <a:pt x="72" y="96"/>
                    </a:lnTo>
                    <a:lnTo>
                      <a:pt x="44" y="96"/>
                    </a:lnTo>
                    <a:lnTo>
                      <a:pt x="44" y="102"/>
                    </a:lnTo>
                    <a:lnTo>
                      <a:pt x="82" y="102"/>
                    </a:lnTo>
                    <a:lnTo>
                      <a:pt x="83" y="103"/>
                    </a:lnTo>
                    <a:lnTo>
                      <a:pt x="87" y="104"/>
                    </a:lnTo>
                    <a:lnTo>
                      <a:pt x="90" y="105"/>
                    </a:lnTo>
                    <a:lnTo>
                      <a:pt x="94" y="106"/>
                    </a:lnTo>
                    <a:lnTo>
                      <a:pt x="98" y="107"/>
                    </a:lnTo>
                    <a:lnTo>
                      <a:pt x="101" y="108"/>
                    </a:lnTo>
                    <a:lnTo>
                      <a:pt x="105" y="108"/>
                    </a:lnTo>
                    <a:lnTo>
                      <a:pt x="109" y="108"/>
                    </a:lnTo>
                    <a:lnTo>
                      <a:pt x="110" y="107"/>
                    </a:lnTo>
                    <a:lnTo>
                      <a:pt x="110" y="165"/>
                    </a:lnTo>
                    <a:lnTo>
                      <a:pt x="110" y="165"/>
                    </a:lnTo>
                    <a:close/>
                    <a:moveTo>
                      <a:pt x="23" y="165"/>
                    </a:moveTo>
                    <a:lnTo>
                      <a:pt x="23" y="166"/>
                    </a:lnTo>
                    <a:lnTo>
                      <a:pt x="22" y="168"/>
                    </a:lnTo>
                    <a:lnTo>
                      <a:pt x="22" y="169"/>
                    </a:lnTo>
                    <a:lnTo>
                      <a:pt x="21" y="170"/>
                    </a:lnTo>
                    <a:lnTo>
                      <a:pt x="20" y="172"/>
                    </a:lnTo>
                    <a:lnTo>
                      <a:pt x="18" y="173"/>
                    </a:lnTo>
                    <a:lnTo>
                      <a:pt x="17" y="173"/>
                    </a:lnTo>
                    <a:lnTo>
                      <a:pt x="15" y="173"/>
                    </a:lnTo>
                    <a:lnTo>
                      <a:pt x="14" y="174"/>
                    </a:lnTo>
                    <a:lnTo>
                      <a:pt x="13" y="173"/>
                    </a:lnTo>
                    <a:lnTo>
                      <a:pt x="12" y="173"/>
                    </a:lnTo>
                    <a:lnTo>
                      <a:pt x="10" y="172"/>
                    </a:lnTo>
                    <a:lnTo>
                      <a:pt x="9" y="172"/>
                    </a:lnTo>
                    <a:lnTo>
                      <a:pt x="8" y="170"/>
                    </a:lnTo>
                    <a:lnTo>
                      <a:pt x="7" y="169"/>
                    </a:lnTo>
                    <a:lnTo>
                      <a:pt x="6" y="168"/>
                    </a:lnTo>
                    <a:lnTo>
                      <a:pt x="6" y="166"/>
                    </a:lnTo>
                    <a:lnTo>
                      <a:pt x="6" y="165"/>
                    </a:lnTo>
                    <a:lnTo>
                      <a:pt x="6" y="144"/>
                    </a:lnTo>
                    <a:lnTo>
                      <a:pt x="23" y="144"/>
                    </a:lnTo>
                    <a:lnTo>
                      <a:pt x="23" y="165"/>
                    </a:lnTo>
                    <a:lnTo>
                      <a:pt x="23" y="165"/>
                    </a:lnTo>
                    <a:close/>
                    <a:moveTo>
                      <a:pt x="178" y="160"/>
                    </a:moveTo>
                    <a:lnTo>
                      <a:pt x="148" y="103"/>
                    </a:lnTo>
                    <a:lnTo>
                      <a:pt x="144" y="105"/>
                    </a:lnTo>
                    <a:lnTo>
                      <a:pt x="140" y="96"/>
                    </a:lnTo>
                    <a:lnTo>
                      <a:pt x="141" y="95"/>
                    </a:lnTo>
                    <a:lnTo>
                      <a:pt x="142" y="93"/>
                    </a:lnTo>
                    <a:lnTo>
                      <a:pt x="145" y="91"/>
                    </a:lnTo>
                    <a:lnTo>
                      <a:pt x="148" y="88"/>
                    </a:lnTo>
                    <a:lnTo>
                      <a:pt x="151" y="84"/>
                    </a:lnTo>
                    <a:lnTo>
                      <a:pt x="153" y="80"/>
                    </a:lnTo>
                    <a:lnTo>
                      <a:pt x="155" y="76"/>
                    </a:lnTo>
                    <a:lnTo>
                      <a:pt x="157" y="72"/>
                    </a:lnTo>
                    <a:lnTo>
                      <a:pt x="158" y="68"/>
                    </a:lnTo>
                    <a:lnTo>
                      <a:pt x="159" y="63"/>
                    </a:lnTo>
                    <a:lnTo>
                      <a:pt x="160" y="59"/>
                    </a:lnTo>
                    <a:lnTo>
                      <a:pt x="160" y="54"/>
                    </a:lnTo>
                    <a:lnTo>
                      <a:pt x="160" y="51"/>
                    </a:lnTo>
                    <a:lnTo>
                      <a:pt x="160" y="48"/>
                    </a:lnTo>
                    <a:lnTo>
                      <a:pt x="159" y="46"/>
                    </a:lnTo>
                    <a:lnTo>
                      <a:pt x="159" y="44"/>
                    </a:lnTo>
                    <a:lnTo>
                      <a:pt x="159" y="41"/>
                    </a:lnTo>
                    <a:lnTo>
                      <a:pt x="158" y="39"/>
                    </a:lnTo>
                    <a:lnTo>
                      <a:pt x="157" y="37"/>
                    </a:lnTo>
                    <a:lnTo>
                      <a:pt x="157" y="35"/>
                    </a:lnTo>
                    <a:lnTo>
                      <a:pt x="156" y="32"/>
                    </a:lnTo>
                    <a:lnTo>
                      <a:pt x="155" y="30"/>
                    </a:lnTo>
                    <a:lnTo>
                      <a:pt x="154" y="29"/>
                    </a:lnTo>
                    <a:lnTo>
                      <a:pt x="153" y="28"/>
                    </a:lnTo>
                    <a:lnTo>
                      <a:pt x="152" y="25"/>
                    </a:lnTo>
                    <a:lnTo>
                      <a:pt x="150" y="23"/>
                    </a:lnTo>
                    <a:lnTo>
                      <a:pt x="149" y="21"/>
                    </a:lnTo>
                    <a:lnTo>
                      <a:pt x="147" y="19"/>
                    </a:lnTo>
                    <a:lnTo>
                      <a:pt x="145" y="17"/>
                    </a:lnTo>
                    <a:lnTo>
                      <a:pt x="144" y="15"/>
                    </a:lnTo>
                    <a:lnTo>
                      <a:pt x="142" y="13"/>
                    </a:lnTo>
                    <a:lnTo>
                      <a:pt x="140" y="12"/>
                    </a:lnTo>
                    <a:lnTo>
                      <a:pt x="138" y="10"/>
                    </a:lnTo>
                    <a:lnTo>
                      <a:pt x="135" y="9"/>
                    </a:lnTo>
                    <a:lnTo>
                      <a:pt x="133" y="7"/>
                    </a:lnTo>
                    <a:lnTo>
                      <a:pt x="131" y="6"/>
                    </a:lnTo>
                    <a:lnTo>
                      <a:pt x="128" y="5"/>
                    </a:lnTo>
                    <a:lnTo>
                      <a:pt x="126" y="4"/>
                    </a:lnTo>
                    <a:lnTo>
                      <a:pt x="124" y="3"/>
                    </a:lnTo>
                    <a:lnTo>
                      <a:pt x="121" y="2"/>
                    </a:lnTo>
                    <a:lnTo>
                      <a:pt x="119" y="2"/>
                    </a:lnTo>
                    <a:lnTo>
                      <a:pt x="116" y="1"/>
                    </a:lnTo>
                    <a:lnTo>
                      <a:pt x="114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1" y="0"/>
                    </a:lnTo>
                    <a:lnTo>
                      <a:pt x="98" y="1"/>
                    </a:lnTo>
                    <a:lnTo>
                      <a:pt x="95" y="1"/>
                    </a:lnTo>
                    <a:lnTo>
                      <a:pt x="93" y="2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5" y="4"/>
                    </a:lnTo>
                    <a:lnTo>
                      <a:pt x="83" y="5"/>
                    </a:lnTo>
                    <a:lnTo>
                      <a:pt x="81" y="6"/>
                    </a:lnTo>
                    <a:lnTo>
                      <a:pt x="80" y="7"/>
                    </a:lnTo>
                    <a:lnTo>
                      <a:pt x="77" y="8"/>
                    </a:lnTo>
                    <a:lnTo>
                      <a:pt x="74" y="10"/>
                    </a:lnTo>
                    <a:lnTo>
                      <a:pt x="72" y="12"/>
                    </a:lnTo>
                    <a:lnTo>
                      <a:pt x="69" y="14"/>
                    </a:lnTo>
                    <a:lnTo>
                      <a:pt x="67" y="16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1" y="24"/>
                    </a:lnTo>
                    <a:lnTo>
                      <a:pt x="59" y="26"/>
                    </a:lnTo>
                    <a:lnTo>
                      <a:pt x="58" y="29"/>
                    </a:lnTo>
                    <a:lnTo>
                      <a:pt x="56" y="32"/>
                    </a:lnTo>
                    <a:lnTo>
                      <a:pt x="55" y="35"/>
                    </a:lnTo>
                    <a:lnTo>
                      <a:pt x="54" y="38"/>
                    </a:lnTo>
                    <a:lnTo>
                      <a:pt x="53" y="41"/>
                    </a:lnTo>
                    <a:lnTo>
                      <a:pt x="53" y="44"/>
                    </a:lnTo>
                    <a:lnTo>
                      <a:pt x="52" y="46"/>
                    </a:lnTo>
                    <a:lnTo>
                      <a:pt x="23" y="46"/>
                    </a:lnTo>
                    <a:lnTo>
                      <a:pt x="23" y="139"/>
                    </a:lnTo>
                    <a:lnTo>
                      <a:pt x="0" y="139"/>
                    </a:lnTo>
                    <a:lnTo>
                      <a:pt x="0" y="165"/>
                    </a:lnTo>
                    <a:lnTo>
                      <a:pt x="0" y="166"/>
                    </a:lnTo>
                    <a:lnTo>
                      <a:pt x="1" y="167"/>
                    </a:lnTo>
                    <a:lnTo>
                      <a:pt x="1" y="169"/>
                    </a:lnTo>
                    <a:lnTo>
                      <a:pt x="1" y="170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4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6" y="176"/>
                    </a:lnTo>
                    <a:lnTo>
                      <a:pt x="7" y="177"/>
                    </a:lnTo>
                    <a:lnTo>
                      <a:pt x="8" y="178"/>
                    </a:lnTo>
                    <a:lnTo>
                      <a:pt x="10" y="178"/>
                    </a:lnTo>
                    <a:lnTo>
                      <a:pt x="11" y="179"/>
                    </a:lnTo>
                    <a:lnTo>
                      <a:pt x="12" y="179"/>
                    </a:lnTo>
                    <a:lnTo>
                      <a:pt x="14" y="179"/>
                    </a:lnTo>
                    <a:lnTo>
                      <a:pt x="14" y="179"/>
                    </a:lnTo>
                    <a:lnTo>
                      <a:pt x="102" y="179"/>
                    </a:lnTo>
                    <a:lnTo>
                      <a:pt x="103" y="179"/>
                    </a:lnTo>
                    <a:lnTo>
                      <a:pt x="104" y="179"/>
                    </a:lnTo>
                    <a:lnTo>
                      <a:pt x="105" y="179"/>
                    </a:lnTo>
                    <a:lnTo>
                      <a:pt x="107" y="178"/>
                    </a:lnTo>
                    <a:lnTo>
                      <a:pt x="108" y="178"/>
                    </a:lnTo>
                    <a:lnTo>
                      <a:pt x="109" y="177"/>
                    </a:lnTo>
                    <a:lnTo>
                      <a:pt x="110" y="176"/>
                    </a:lnTo>
                    <a:lnTo>
                      <a:pt x="111" y="175"/>
                    </a:lnTo>
                    <a:lnTo>
                      <a:pt x="112" y="175"/>
                    </a:lnTo>
                    <a:lnTo>
                      <a:pt x="113" y="174"/>
                    </a:lnTo>
                    <a:lnTo>
                      <a:pt x="114" y="172"/>
                    </a:lnTo>
                    <a:lnTo>
                      <a:pt x="115" y="171"/>
                    </a:lnTo>
                    <a:lnTo>
                      <a:pt x="115" y="170"/>
                    </a:lnTo>
                    <a:lnTo>
                      <a:pt x="116" y="169"/>
                    </a:lnTo>
                    <a:lnTo>
                      <a:pt x="116" y="167"/>
                    </a:lnTo>
                    <a:lnTo>
                      <a:pt x="116" y="166"/>
                    </a:lnTo>
                    <a:lnTo>
                      <a:pt x="116" y="165"/>
                    </a:lnTo>
                    <a:lnTo>
                      <a:pt x="116" y="107"/>
                    </a:lnTo>
                    <a:lnTo>
                      <a:pt x="117" y="107"/>
                    </a:lnTo>
                    <a:lnTo>
                      <a:pt x="119" y="106"/>
                    </a:lnTo>
                    <a:lnTo>
                      <a:pt x="120" y="106"/>
                    </a:lnTo>
                    <a:lnTo>
                      <a:pt x="125" y="115"/>
                    </a:lnTo>
                    <a:lnTo>
                      <a:pt x="120" y="117"/>
                    </a:lnTo>
                    <a:lnTo>
                      <a:pt x="151" y="174"/>
                    </a:lnTo>
                    <a:lnTo>
                      <a:pt x="151" y="174"/>
                    </a:lnTo>
                    <a:lnTo>
                      <a:pt x="152" y="176"/>
                    </a:lnTo>
                    <a:lnTo>
                      <a:pt x="153" y="177"/>
                    </a:lnTo>
                    <a:lnTo>
                      <a:pt x="154" y="177"/>
                    </a:lnTo>
                    <a:lnTo>
                      <a:pt x="155" y="178"/>
                    </a:lnTo>
                    <a:lnTo>
                      <a:pt x="156" y="179"/>
                    </a:lnTo>
                    <a:lnTo>
                      <a:pt x="157" y="179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0" y="179"/>
                    </a:lnTo>
                    <a:lnTo>
                      <a:pt x="161" y="179"/>
                    </a:lnTo>
                    <a:lnTo>
                      <a:pt x="162" y="179"/>
                    </a:lnTo>
                    <a:lnTo>
                      <a:pt x="163" y="178"/>
                    </a:lnTo>
                    <a:lnTo>
                      <a:pt x="164" y="178"/>
                    </a:lnTo>
                    <a:lnTo>
                      <a:pt x="174" y="173"/>
                    </a:lnTo>
                    <a:lnTo>
                      <a:pt x="174" y="173"/>
                    </a:lnTo>
                    <a:lnTo>
                      <a:pt x="175" y="172"/>
                    </a:lnTo>
                    <a:lnTo>
                      <a:pt x="176" y="171"/>
                    </a:lnTo>
                    <a:lnTo>
                      <a:pt x="178" y="170"/>
                    </a:lnTo>
                    <a:lnTo>
                      <a:pt x="179" y="168"/>
                    </a:lnTo>
                    <a:lnTo>
                      <a:pt x="179" y="166"/>
                    </a:lnTo>
                    <a:lnTo>
                      <a:pt x="179" y="164"/>
                    </a:lnTo>
                    <a:lnTo>
                      <a:pt x="179" y="162"/>
                    </a:lnTo>
                    <a:lnTo>
                      <a:pt x="179" y="161"/>
                    </a:lnTo>
                    <a:lnTo>
                      <a:pt x="179" y="160"/>
                    </a:lnTo>
                    <a:lnTo>
                      <a:pt x="178" y="160"/>
                    </a:lnTo>
                    <a:lnTo>
                      <a:pt x="178" y="160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6" name="자유형 5145"/>
              <p:cNvSpPr/>
              <p:nvPr/>
            </p:nvSpPr>
            <p:spPr>
              <a:xfrm>
                <a:off x="5467940" y="485668"/>
                <a:ext cx="11107" cy="12726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</a:gdLst>
                <a:ahLst/>
                <a:cxnLst/>
                <a:rect l="T0" t="T1" r="T2" b="T3"/>
                <a:pathLst>
                  <a:path w="7" h="8">
                    <a:moveTo>
                      <a:pt x="0" y="3"/>
                    </a:moveTo>
                    <a:lnTo>
                      <a:pt x="5" y="0"/>
                    </a:lnTo>
                    <a:lnTo>
                      <a:pt x="7" y="5"/>
                    </a:lnTo>
                    <a:lnTo>
                      <a:pt x="3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7" name="자유형 5146"/>
              <p:cNvSpPr/>
              <p:nvPr/>
            </p:nvSpPr>
            <p:spPr>
              <a:xfrm>
                <a:off x="5480611" y="507883"/>
                <a:ext cx="12726" cy="12726"/>
              </a:xfrm>
              <a:custGeom>
                <a:avLst/>
                <a:gdLst>
                  <a:gd name="T0" fmla="*/ 0 w 8"/>
                  <a:gd name="T1" fmla="*/ 0 h 8"/>
                  <a:gd name="T2" fmla="*/ 8 w 8"/>
                  <a:gd name="T3" fmla="*/ 8 h 8"/>
                </a:gdLst>
                <a:ahLst/>
                <a:cxnLst/>
                <a:rect l="T0" t="T1" r="T2" b="T3"/>
                <a:pathLst>
                  <a:path w="8" h="8">
                    <a:moveTo>
                      <a:pt x="0" y="3"/>
                    </a:moveTo>
                    <a:lnTo>
                      <a:pt x="5" y="0"/>
                    </a:lnTo>
                    <a:lnTo>
                      <a:pt x="8" y="5"/>
                    </a:lnTo>
                    <a:lnTo>
                      <a:pt x="3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8" name="자유형 5147"/>
              <p:cNvSpPr/>
              <p:nvPr/>
            </p:nvSpPr>
            <p:spPr>
              <a:xfrm>
                <a:off x="5493337" y="531717"/>
                <a:ext cx="11107" cy="12670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</a:gdLst>
                <a:ahLst/>
                <a:cxnLst/>
                <a:rect l="T0" t="T1" r="T2" b="T3"/>
                <a:pathLst>
                  <a:path w="7" h="8">
                    <a:moveTo>
                      <a:pt x="0" y="3"/>
                    </a:moveTo>
                    <a:lnTo>
                      <a:pt x="5" y="0"/>
                    </a:lnTo>
                    <a:lnTo>
                      <a:pt x="7" y="5"/>
                    </a:lnTo>
                    <a:lnTo>
                      <a:pt x="2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9" name="자유형 5148"/>
              <p:cNvSpPr/>
              <p:nvPr/>
            </p:nvSpPr>
            <p:spPr>
              <a:xfrm>
                <a:off x="5358426" y="404732"/>
                <a:ext cx="39686" cy="9544"/>
              </a:xfrm>
              <a:custGeom>
                <a:avLst/>
                <a:gdLst>
                  <a:gd name="T0" fmla="*/ 0 w 25"/>
                  <a:gd name="T1" fmla="*/ 0 h 6"/>
                  <a:gd name="T2" fmla="*/ 25 w 25"/>
                  <a:gd name="T3" fmla="*/ 6 h 6"/>
                </a:gdLst>
                <a:ahLst/>
                <a:cxnLst/>
                <a:rect l="T0" t="T1" r="T2" b="T3"/>
                <a:pathLst>
                  <a:path w="25" h="6">
                    <a:moveTo>
                      <a:pt x="4" y="6"/>
                    </a:moveTo>
                    <a:lnTo>
                      <a:pt x="25" y="6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50" name="자유형 5149"/>
              <p:cNvSpPr/>
              <p:nvPr/>
            </p:nvSpPr>
            <p:spPr>
              <a:xfrm>
                <a:off x="5353681" y="352376"/>
                <a:ext cx="90424" cy="84117"/>
              </a:xfrm>
              <a:custGeom>
                <a:avLst/>
                <a:gdLst>
                  <a:gd name="T0" fmla="*/ 0 w 57"/>
                  <a:gd name="T1" fmla="*/ 0 h 53"/>
                  <a:gd name="T2" fmla="*/ 57 w 57"/>
                  <a:gd name="T3" fmla="*/ 53 h 53"/>
                </a:gdLst>
                <a:ahLst/>
                <a:cxnLst/>
                <a:rect l="T0" t="T1" r="T2" b="T3"/>
                <a:pathLst>
                  <a:path w="57" h="53">
                    <a:moveTo>
                      <a:pt x="57" y="51"/>
                    </a:moveTo>
                    <a:lnTo>
                      <a:pt x="57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51" y="5"/>
                    </a:lnTo>
                    <a:lnTo>
                      <a:pt x="51" y="53"/>
                    </a:lnTo>
                    <a:lnTo>
                      <a:pt x="53" y="52"/>
                    </a:lnTo>
                    <a:lnTo>
                      <a:pt x="56" y="51"/>
                    </a:lnTo>
                    <a:lnTo>
                      <a:pt x="57" y="5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5151" name="그림 51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539416" y="1066617"/>
            <a:ext cx="3534700" cy="3534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52" name="TextBox 5151"/>
          <p:cNvSpPr txBox="1"/>
          <p:nvPr/>
        </p:nvSpPr>
        <p:spPr>
          <a:xfrm>
            <a:off x="5877417" y="5069570"/>
            <a:ext cx="1907843" cy="8507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  <a:endParaRPr kumimoji="1" lang="ko-KR" altLang="en-US" sz="5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857048" y="950739"/>
            <a:ext cx="1057072" cy="1057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49" name="TextBox 6148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 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6150" name="TextBox 6149"/>
          <p:cNvSpPr txBox="1"/>
          <p:nvPr/>
        </p:nvSpPr>
        <p:spPr>
          <a:xfrm>
            <a:off x="1511036" y="193630"/>
            <a:ext cx="826936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6151" name="TextBox 6150"/>
          <p:cNvSpPr txBox="1"/>
          <p:nvPr/>
        </p:nvSpPr>
        <p:spPr>
          <a:xfrm>
            <a:off x="2323683" y="1725319"/>
            <a:ext cx="4655293" cy="877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5100" b="1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“</a:t>
            </a:r>
            <a:r>
              <a:rPr kumimoji="0" lang="ko-KR" altLang="en-US" sz="51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코로나 런</a:t>
            </a:r>
            <a:r>
              <a:rPr kumimoji="0" lang="ko-KR" altLang="en-US" sz="5100" b="1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”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이란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?</a:t>
            </a:r>
            <a:endParaRPr kumimoji="0" lang="ko-KR" altLang="en-US" sz="20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6152" name="TextBox 6151"/>
          <p:cNvSpPr txBox="1"/>
          <p:nvPr/>
        </p:nvSpPr>
        <p:spPr>
          <a:xfrm>
            <a:off x="3702934" y="1069798"/>
            <a:ext cx="4417231" cy="6983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000" b="0" i="0" baseline="0">
                <a:solidFill>
                  <a:srgbClr val="203A7B">
                    <a:alpha val="100000"/>
                  </a:srgbClr>
                </a:solidFill>
                <a:latin typeface="-윤고딕340"/>
                <a:ea typeface="-윤고딕340"/>
                <a:sym typeface="SuperFrench"/>
              </a:rPr>
              <a:t>CORONA </a:t>
            </a:r>
            <a:r>
              <a:rPr kumimoji="1" lang="ko-KR" altLang="en-US" sz="4000" b="0" i="0" baseline="0">
                <a:solidFill>
                  <a:srgbClr val="203A7B">
                    <a:alpha val="100000"/>
                  </a:srgbClr>
                </a:solidFill>
                <a:ea typeface="바탕"/>
                <a:sym typeface="SuperFrench"/>
              </a:rPr>
              <a:t>-</a:t>
            </a:r>
            <a:r>
              <a:rPr kumimoji="1" lang="ko-KR" altLang="en-US" sz="4000" b="0" i="0" baseline="0">
                <a:solidFill>
                  <a:srgbClr val="203A7B">
                    <a:alpha val="100000"/>
                  </a:srgbClr>
                </a:solidFill>
                <a:latin typeface="-윤고딕340"/>
                <a:ea typeface="-윤고딕340"/>
                <a:sym typeface="SuperFrench"/>
              </a:rPr>
              <a:t>RUN</a:t>
            </a:r>
            <a:endParaRPr kumimoji="1" lang="ko-KR" altLang="en-US" sz="4000" b="0" i="0">
              <a:solidFill>
                <a:srgbClr val="203A7B">
                  <a:alpha val="100000"/>
                </a:srgbClr>
              </a:solidFill>
              <a:latin typeface="-윤고딕340"/>
              <a:ea typeface="-윤고딕340"/>
              <a:sym typeface="SuperFrench"/>
            </a:endParaRPr>
          </a:p>
        </p:txBody>
      </p:sp>
      <p:sp>
        <p:nvSpPr>
          <p:cNvPr id="6153" name="TextBox 6152"/>
          <p:cNvSpPr txBox="1"/>
          <p:nvPr/>
        </p:nvSpPr>
        <p:spPr>
          <a:xfrm>
            <a:off x="2096729" y="2523677"/>
            <a:ext cx="9355017" cy="2644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코로나 백신 접종 센터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코로나 백신 정보 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+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  <a:r>
              <a:rPr kumimoji="1" lang="ko-KR" altLang="en-US" sz="2800" b="0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백신 센터 및 예약 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정보 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+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감염예방 수칙</a:t>
            </a:r>
          </a:p>
          <a:p>
            <a:pPr marL="0" lvl="0" indent="0" algn="ct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지역별 </a:t>
            </a:r>
            <a:r>
              <a:rPr kumimoji="1" lang="ko-KR" altLang="en-US" sz="2800" b="0" i="0" baseline="0" dirty="0" err="1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확진자와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백신 </a:t>
            </a:r>
            <a:r>
              <a:rPr kumimoji="1" lang="ko-KR" altLang="en-US" sz="2800" b="0" i="0" baseline="0" dirty="0" err="1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접종률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6154" name="TextBox 6153"/>
          <p:cNvSpPr txBox="1"/>
          <p:nvPr/>
        </p:nvSpPr>
        <p:spPr>
          <a:xfrm>
            <a:off x="2914121" y="5680604"/>
            <a:ext cx="8374135" cy="544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3057B9">
                    <a:alpha val="100000"/>
                  </a:srgbClr>
                </a:solidFill>
                <a:ea typeface="바탕"/>
              </a:rPr>
              <a:t>=&gt;</a:t>
            </a:r>
            <a:r>
              <a:rPr kumimoji="0" lang="ko-KR" altLang="en-US" sz="3000" b="1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 코로나에 대한 지역 주민의 불안감을 감소 </a:t>
            </a:r>
            <a:endParaRPr kumimoji="0" lang="ko-KR" altLang="en-US" sz="3000" b="1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7171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7173" name="TextBox 7172"/>
          <p:cNvSpPr txBox="1"/>
          <p:nvPr/>
        </p:nvSpPr>
        <p:spPr>
          <a:xfrm>
            <a:off x="5660008" y="188886"/>
            <a:ext cx="1571319" cy="49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절차 진행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7174" name="그림 717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783840" y="1103121"/>
            <a:ext cx="3574386" cy="35759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175" name="TextBox 7174"/>
          <p:cNvSpPr txBox="1"/>
          <p:nvPr/>
        </p:nvSpPr>
        <p:spPr>
          <a:xfrm>
            <a:off x="5660008" y="5101275"/>
            <a:ext cx="1906224" cy="8475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  <a:endParaRPr kumimoji="1" lang="ko-KR" altLang="en-US" sz="5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7176" name="Group 1"/>
          <p:cNvGrpSpPr/>
          <p:nvPr/>
        </p:nvGrpSpPr>
        <p:grpSpPr>
          <a:xfrm>
            <a:off x="5006050" y="160307"/>
            <a:ext cx="506320" cy="547569"/>
            <a:chOff x="5006050" y="160307"/>
            <a:chExt cx="506320" cy="547569"/>
          </a:xfrm>
        </p:grpSpPr>
        <p:sp>
          <p:nvSpPr>
            <p:cNvPr id="7177" name="타원 7176"/>
            <p:cNvSpPr/>
            <p:nvPr/>
          </p:nvSpPr>
          <p:spPr>
            <a:xfrm>
              <a:off x="5006050" y="160307"/>
              <a:ext cx="506320" cy="547569"/>
            </a:xfrm>
            <a:prstGeom prst="ellipse">
              <a:avLst/>
            </a:prstGeom>
            <a:solidFill>
              <a:srgbClr val="AAECFE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7178" name="Group 1"/>
            <p:cNvGrpSpPr/>
            <p:nvPr/>
          </p:nvGrpSpPr>
          <p:grpSpPr>
            <a:xfrm>
              <a:off x="5144142" y="284111"/>
              <a:ext cx="222209" cy="296781"/>
              <a:chOff x="5144142" y="284111"/>
              <a:chExt cx="222209" cy="296781"/>
            </a:xfrm>
          </p:grpSpPr>
          <p:sp>
            <p:nvSpPr>
              <p:cNvPr id="7179" name="자유형 7178"/>
              <p:cNvSpPr/>
              <p:nvPr/>
            </p:nvSpPr>
            <p:spPr>
              <a:xfrm>
                <a:off x="5148887" y="288855"/>
                <a:ext cx="214283" cy="287292"/>
              </a:xfrm>
              <a:custGeom>
                <a:avLst/>
                <a:gdLst>
                  <a:gd name="T0" fmla="*/ 0 w 135"/>
                  <a:gd name="T1" fmla="*/ 0 h 181"/>
                  <a:gd name="T2" fmla="*/ 135 w 135"/>
                  <a:gd name="T3" fmla="*/ 181 h 181"/>
                </a:gdLst>
                <a:ahLst/>
                <a:cxnLst/>
                <a:rect l="T0" t="T1" r="T2" b="T3"/>
                <a:pathLst>
                  <a:path w="135" h="181">
                    <a:moveTo>
                      <a:pt x="121" y="0"/>
                    </a:moveTo>
                    <a:lnTo>
                      <a:pt x="40" y="0"/>
                    </a:lnTo>
                    <a:lnTo>
                      <a:pt x="0" y="4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1" y="171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2" y="175"/>
                    </a:lnTo>
                    <a:lnTo>
                      <a:pt x="3" y="176"/>
                    </a:lnTo>
                    <a:lnTo>
                      <a:pt x="4" y="177"/>
                    </a:lnTo>
                    <a:lnTo>
                      <a:pt x="5" y="178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9" y="180"/>
                    </a:lnTo>
                    <a:lnTo>
                      <a:pt x="10" y="180"/>
                    </a:lnTo>
                    <a:lnTo>
                      <a:pt x="11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21" y="181"/>
                    </a:lnTo>
                    <a:lnTo>
                      <a:pt x="122" y="181"/>
                    </a:lnTo>
                    <a:lnTo>
                      <a:pt x="123" y="181"/>
                    </a:lnTo>
                    <a:lnTo>
                      <a:pt x="125" y="180"/>
                    </a:lnTo>
                    <a:lnTo>
                      <a:pt x="126" y="180"/>
                    </a:lnTo>
                    <a:lnTo>
                      <a:pt x="127" y="179"/>
                    </a:lnTo>
                    <a:lnTo>
                      <a:pt x="128" y="179"/>
                    </a:lnTo>
                    <a:lnTo>
                      <a:pt x="129" y="178"/>
                    </a:lnTo>
                    <a:lnTo>
                      <a:pt x="130" y="177"/>
                    </a:lnTo>
                    <a:lnTo>
                      <a:pt x="131" y="176"/>
                    </a:lnTo>
                    <a:lnTo>
                      <a:pt x="132" y="175"/>
                    </a:lnTo>
                    <a:lnTo>
                      <a:pt x="133" y="174"/>
                    </a:lnTo>
                    <a:lnTo>
                      <a:pt x="133" y="173"/>
                    </a:lnTo>
                    <a:lnTo>
                      <a:pt x="134" y="171"/>
                    </a:lnTo>
                    <a:lnTo>
                      <a:pt x="134" y="170"/>
                    </a:lnTo>
                    <a:lnTo>
                      <a:pt x="135" y="168"/>
                    </a:lnTo>
                    <a:lnTo>
                      <a:pt x="135" y="167"/>
                    </a:lnTo>
                    <a:lnTo>
                      <a:pt x="135" y="166"/>
                    </a:lnTo>
                    <a:lnTo>
                      <a:pt x="135" y="14"/>
                    </a:lnTo>
                    <a:lnTo>
                      <a:pt x="135" y="14"/>
                    </a:lnTo>
                    <a:lnTo>
                      <a:pt x="135" y="12"/>
                    </a:lnTo>
                    <a:lnTo>
                      <a:pt x="134" y="11"/>
                    </a:lnTo>
                    <a:lnTo>
                      <a:pt x="134" y="9"/>
                    </a:lnTo>
                    <a:lnTo>
                      <a:pt x="133" y="8"/>
                    </a:lnTo>
                    <a:lnTo>
                      <a:pt x="133" y="7"/>
                    </a:lnTo>
                    <a:lnTo>
                      <a:pt x="132" y="6"/>
                    </a:lnTo>
                    <a:lnTo>
                      <a:pt x="131" y="5"/>
                    </a:lnTo>
                    <a:lnTo>
                      <a:pt x="130" y="4"/>
                    </a:lnTo>
                    <a:lnTo>
                      <a:pt x="129" y="3"/>
                    </a:lnTo>
                    <a:lnTo>
                      <a:pt x="128" y="2"/>
                    </a:lnTo>
                    <a:lnTo>
                      <a:pt x="127" y="1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0" name="자유형 7179"/>
              <p:cNvSpPr/>
              <p:nvPr/>
            </p:nvSpPr>
            <p:spPr>
              <a:xfrm>
                <a:off x="5144142" y="284111"/>
                <a:ext cx="222209" cy="296781"/>
              </a:xfrm>
              <a:custGeom>
                <a:avLst/>
                <a:gdLst>
                  <a:gd name="T0" fmla="*/ 0 w 140"/>
                  <a:gd name="T1" fmla="*/ 0 h 187"/>
                  <a:gd name="T2" fmla="*/ 140 w 140"/>
                  <a:gd name="T3" fmla="*/ 187 h 187"/>
                </a:gdLst>
                <a:ahLst/>
                <a:cxnLst/>
                <a:rect l="T0" t="T1" r="T2" b="T3"/>
                <a:pathLst>
                  <a:path w="140" h="187">
                    <a:moveTo>
                      <a:pt x="6" y="48"/>
                    </a:moveTo>
                    <a:lnTo>
                      <a:pt x="6" y="169"/>
                    </a:lnTo>
                    <a:lnTo>
                      <a:pt x="6" y="170"/>
                    </a:lnTo>
                    <a:lnTo>
                      <a:pt x="6" y="171"/>
                    </a:lnTo>
                    <a:lnTo>
                      <a:pt x="6" y="172"/>
                    </a:lnTo>
                    <a:lnTo>
                      <a:pt x="6" y="173"/>
                    </a:lnTo>
                    <a:lnTo>
                      <a:pt x="7" y="174"/>
                    </a:lnTo>
                    <a:lnTo>
                      <a:pt x="7" y="175"/>
                    </a:lnTo>
                    <a:lnTo>
                      <a:pt x="8" y="176"/>
                    </a:lnTo>
                    <a:lnTo>
                      <a:pt x="8" y="177"/>
                    </a:lnTo>
                    <a:lnTo>
                      <a:pt x="9" y="178"/>
                    </a:lnTo>
                    <a:lnTo>
                      <a:pt x="10" y="178"/>
                    </a:lnTo>
                    <a:lnTo>
                      <a:pt x="11" y="179"/>
                    </a:lnTo>
                    <a:lnTo>
                      <a:pt x="12" y="180"/>
                    </a:lnTo>
                    <a:lnTo>
                      <a:pt x="13" y="180"/>
                    </a:lnTo>
                    <a:lnTo>
                      <a:pt x="14" y="180"/>
                    </a:lnTo>
                    <a:lnTo>
                      <a:pt x="15" y="181"/>
                    </a:lnTo>
                    <a:lnTo>
                      <a:pt x="16" y="181"/>
                    </a:lnTo>
                    <a:lnTo>
                      <a:pt x="16" y="181"/>
                    </a:lnTo>
                    <a:lnTo>
                      <a:pt x="124" y="181"/>
                    </a:lnTo>
                    <a:lnTo>
                      <a:pt x="125" y="181"/>
                    </a:lnTo>
                    <a:lnTo>
                      <a:pt x="126" y="181"/>
                    </a:lnTo>
                    <a:lnTo>
                      <a:pt x="127" y="180"/>
                    </a:lnTo>
                    <a:lnTo>
                      <a:pt x="128" y="180"/>
                    </a:lnTo>
                    <a:lnTo>
                      <a:pt x="129" y="180"/>
                    </a:lnTo>
                    <a:lnTo>
                      <a:pt x="130" y="179"/>
                    </a:lnTo>
                    <a:lnTo>
                      <a:pt x="131" y="178"/>
                    </a:lnTo>
                    <a:lnTo>
                      <a:pt x="131" y="178"/>
                    </a:lnTo>
                    <a:lnTo>
                      <a:pt x="132" y="177"/>
                    </a:lnTo>
                    <a:lnTo>
                      <a:pt x="133" y="176"/>
                    </a:lnTo>
                    <a:lnTo>
                      <a:pt x="133" y="175"/>
                    </a:lnTo>
                    <a:lnTo>
                      <a:pt x="134" y="174"/>
                    </a:lnTo>
                    <a:lnTo>
                      <a:pt x="134" y="173"/>
                    </a:lnTo>
                    <a:lnTo>
                      <a:pt x="135" y="172"/>
                    </a:lnTo>
                    <a:lnTo>
                      <a:pt x="135" y="171"/>
                    </a:lnTo>
                    <a:lnTo>
                      <a:pt x="135" y="170"/>
                    </a:lnTo>
                    <a:lnTo>
                      <a:pt x="135" y="169"/>
                    </a:lnTo>
                    <a:lnTo>
                      <a:pt x="135" y="17"/>
                    </a:lnTo>
                    <a:lnTo>
                      <a:pt x="135" y="17"/>
                    </a:lnTo>
                    <a:lnTo>
                      <a:pt x="135" y="16"/>
                    </a:lnTo>
                    <a:lnTo>
                      <a:pt x="135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2" y="10"/>
                    </a:lnTo>
                    <a:lnTo>
                      <a:pt x="131" y="9"/>
                    </a:lnTo>
                    <a:lnTo>
                      <a:pt x="131" y="8"/>
                    </a:lnTo>
                    <a:lnTo>
                      <a:pt x="130" y="8"/>
                    </a:lnTo>
                    <a:lnTo>
                      <a:pt x="129" y="7"/>
                    </a:lnTo>
                    <a:lnTo>
                      <a:pt x="128" y="7"/>
                    </a:lnTo>
                    <a:lnTo>
                      <a:pt x="127" y="6"/>
                    </a:lnTo>
                    <a:lnTo>
                      <a:pt x="126" y="6"/>
                    </a:lnTo>
                    <a:lnTo>
                      <a:pt x="125" y="6"/>
                    </a:lnTo>
                    <a:lnTo>
                      <a:pt x="124" y="6"/>
                    </a:lnTo>
                    <a:lnTo>
                      <a:pt x="44" y="6"/>
                    </a:lnTo>
                    <a:lnTo>
                      <a:pt x="6" y="48"/>
                    </a:lnTo>
                    <a:close/>
                    <a:moveTo>
                      <a:pt x="124" y="187"/>
                    </a:moveTo>
                    <a:lnTo>
                      <a:pt x="16" y="187"/>
                    </a:lnTo>
                    <a:lnTo>
                      <a:pt x="15" y="187"/>
                    </a:lnTo>
                    <a:lnTo>
                      <a:pt x="14" y="186"/>
                    </a:lnTo>
                    <a:lnTo>
                      <a:pt x="12" y="186"/>
                    </a:lnTo>
                    <a:lnTo>
                      <a:pt x="11" y="185"/>
                    </a:lnTo>
                    <a:lnTo>
                      <a:pt x="9" y="185"/>
                    </a:lnTo>
                    <a:lnTo>
                      <a:pt x="8" y="184"/>
                    </a:lnTo>
                    <a:lnTo>
                      <a:pt x="7" y="183"/>
                    </a:lnTo>
                    <a:lnTo>
                      <a:pt x="5" y="182"/>
                    </a:lnTo>
                    <a:lnTo>
                      <a:pt x="4" y="181"/>
                    </a:lnTo>
                    <a:lnTo>
                      <a:pt x="3" y="180"/>
                    </a:lnTo>
                    <a:lnTo>
                      <a:pt x="2" y="178"/>
                    </a:lnTo>
                    <a:lnTo>
                      <a:pt x="2" y="177"/>
                    </a:lnTo>
                    <a:lnTo>
                      <a:pt x="1" y="175"/>
                    </a:lnTo>
                    <a:lnTo>
                      <a:pt x="1" y="173"/>
                    </a:lnTo>
                    <a:lnTo>
                      <a:pt x="0" y="172"/>
                    </a:lnTo>
                    <a:lnTo>
                      <a:pt x="0" y="170"/>
                    </a:lnTo>
                    <a:lnTo>
                      <a:pt x="0" y="169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124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2"/>
                    </a:lnTo>
                    <a:lnTo>
                      <a:pt x="133" y="3"/>
                    </a:lnTo>
                    <a:lnTo>
                      <a:pt x="134" y="3"/>
                    </a:lnTo>
                    <a:lnTo>
                      <a:pt x="135" y="5"/>
                    </a:lnTo>
                    <a:lnTo>
                      <a:pt x="136" y="6"/>
                    </a:lnTo>
                    <a:lnTo>
                      <a:pt x="137" y="7"/>
                    </a:lnTo>
                    <a:lnTo>
                      <a:pt x="138" y="8"/>
                    </a:lnTo>
                    <a:lnTo>
                      <a:pt x="139" y="10"/>
                    </a:lnTo>
                    <a:lnTo>
                      <a:pt x="139" y="11"/>
                    </a:lnTo>
                    <a:lnTo>
                      <a:pt x="140" y="13"/>
                    </a:lnTo>
                    <a:lnTo>
                      <a:pt x="140" y="15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0" y="169"/>
                    </a:lnTo>
                    <a:lnTo>
                      <a:pt x="140" y="170"/>
                    </a:lnTo>
                    <a:lnTo>
                      <a:pt x="140" y="172"/>
                    </a:lnTo>
                    <a:lnTo>
                      <a:pt x="140" y="173"/>
                    </a:lnTo>
                    <a:lnTo>
                      <a:pt x="139" y="175"/>
                    </a:lnTo>
                    <a:lnTo>
                      <a:pt x="139" y="177"/>
                    </a:lnTo>
                    <a:lnTo>
                      <a:pt x="138" y="178"/>
                    </a:lnTo>
                    <a:lnTo>
                      <a:pt x="137" y="180"/>
                    </a:lnTo>
                    <a:lnTo>
                      <a:pt x="136" y="181"/>
                    </a:lnTo>
                    <a:lnTo>
                      <a:pt x="135" y="182"/>
                    </a:lnTo>
                    <a:lnTo>
                      <a:pt x="134" y="183"/>
                    </a:lnTo>
                    <a:lnTo>
                      <a:pt x="133" y="184"/>
                    </a:lnTo>
                    <a:lnTo>
                      <a:pt x="131" y="185"/>
                    </a:lnTo>
                    <a:lnTo>
                      <a:pt x="130" y="185"/>
                    </a:lnTo>
                    <a:lnTo>
                      <a:pt x="128" y="186"/>
                    </a:lnTo>
                    <a:lnTo>
                      <a:pt x="127" y="186"/>
                    </a:lnTo>
                    <a:lnTo>
                      <a:pt x="125" y="187"/>
                    </a:lnTo>
                    <a:lnTo>
                      <a:pt x="124" y="187"/>
                    </a:lnTo>
                    <a:lnTo>
                      <a:pt x="124" y="187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1" name="자유형 7180"/>
              <p:cNvSpPr/>
              <p:nvPr/>
            </p:nvSpPr>
            <p:spPr>
              <a:xfrm>
                <a:off x="5166358" y="307945"/>
                <a:ext cx="179341" cy="249169"/>
              </a:xfrm>
              <a:custGeom>
                <a:avLst/>
                <a:gdLst>
                  <a:gd name="T0" fmla="*/ 0 w 113"/>
                  <a:gd name="T1" fmla="*/ 0 h 157"/>
                  <a:gd name="T2" fmla="*/ 113 w 113"/>
                  <a:gd name="T3" fmla="*/ 157 h 157"/>
                </a:gdLst>
                <a:ahLst/>
                <a:cxnLst/>
                <a:rect l="T0" t="T1" r="T2" b="T3"/>
                <a:pathLst>
                  <a:path w="113" h="157">
                    <a:moveTo>
                      <a:pt x="0" y="157"/>
                    </a:moveTo>
                    <a:lnTo>
                      <a:pt x="0" y="36"/>
                    </a:lnTo>
                    <a:lnTo>
                      <a:pt x="33" y="0"/>
                    </a:lnTo>
                    <a:lnTo>
                      <a:pt x="113" y="0"/>
                    </a:lnTo>
                    <a:lnTo>
                      <a:pt x="113" y="157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AAECFE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2" name="TextBox 7181"/>
              <p:cNvSpPr txBox="1"/>
              <p:nvPr/>
            </p:nvSpPr>
            <p:spPr>
              <a:xfrm>
                <a:off x="5198118" y="471379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3" name="자유형 7182"/>
              <p:cNvSpPr/>
              <p:nvPr/>
            </p:nvSpPr>
            <p:spPr>
              <a:xfrm>
                <a:off x="5193373" y="466634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4" name="자유형 7183"/>
              <p:cNvSpPr/>
              <p:nvPr/>
            </p:nvSpPr>
            <p:spPr>
              <a:xfrm>
                <a:off x="5209226" y="480923"/>
                <a:ext cx="30141" cy="34941"/>
              </a:xfrm>
              <a:custGeom>
                <a:avLst/>
                <a:gdLst>
                  <a:gd name="T0" fmla="*/ 0 w 19"/>
                  <a:gd name="T1" fmla="*/ 0 h 22"/>
                  <a:gd name="T2" fmla="*/ 19 w 19"/>
                  <a:gd name="T3" fmla="*/ 22 h 22"/>
                </a:gdLst>
                <a:ahLst/>
                <a:cxnLst/>
                <a:rect l="T0" t="T1" r="T2" b="T3"/>
                <a:pathLst>
                  <a:path w="19" h="22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8" name="TextBox 7187"/>
              <p:cNvSpPr txBox="1"/>
              <p:nvPr/>
            </p:nvSpPr>
            <p:spPr>
              <a:xfrm>
                <a:off x="5198118" y="384080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9" name="자유형 7188"/>
              <p:cNvSpPr/>
              <p:nvPr/>
            </p:nvSpPr>
            <p:spPr>
              <a:xfrm>
                <a:off x="5193373" y="379335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0" name="자유형 7189"/>
              <p:cNvSpPr/>
              <p:nvPr/>
            </p:nvSpPr>
            <p:spPr>
              <a:xfrm>
                <a:off x="5209226" y="393625"/>
                <a:ext cx="30141" cy="36504"/>
              </a:xfrm>
              <a:custGeom>
                <a:avLst/>
                <a:gdLst>
                  <a:gd name="T0" fmla="*/ 0 w 19"/>
                  <a:gd name="T1" fmla="*/ 0 h 23"/>
                  <a:gd name="T2" fmla="*/ 19 w 19"/>
                  <a:gd name="T3" fmla="*/ 23 h 23"/>
                </a:gdLst>
                <a:ahLst/>
                <a:cxnLst/>
                <a:rect l="T0" t="T1" r="T2" b="T3"/>
                <a:pathLst>
                  <a:path w="19" h="23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3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1" name="TextBox 7190"/>
              <p:cNvSpPr txBox="1"/>
              <p:nvPr/>
            </p:nvSpPr>
            <p:spPr>
              <a:xfrm>
                <a:off x="5263201" y="392062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2" name="TextBox 7191"/>
              <p:cNvSpPr txBox="1"/>
              <p:nvPr/>
            </p:nvSpPr>
            <p:spPr>
              <a:xfrm>
                <a:off x="5263201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3" name="TextBox 7192"/>
              <p:cNvSpPr txBox="1"/>
              <p:nvPr/>
            </p:nvSpPr>
            <p:spPr>
              <a:xfrm>
                <a:off x="5288598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4" name="TextBox 7193"/>
              <p:cNvSpPr txBox="1"/>
              <p:nvPr/>
            </p:nvSpPr>
            <p:spPr>
              <a:xfrm>
                <a:off x="5312376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5" name="TextBox 7194"/>
              <p:cNvSpPr txBox="1"/>
              <p:nvPr/>
            </p:nvSpPr>
            <p:spPr>
              <a:xfrm>
                <a:off x="5263201" y="479360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6" name="TextBox 7195"/>
              <p:cNvSpPr txBox="1"/>
              <p:nvPr/>
            </p:nvSpPr>
            <p:spPr>
              <a:xfrm>
                <a:off x="5263201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7" name="TextBox 7196"/>
              <p:cNvSpPr txBox="1"/>
              <p:nvPr/>
            </p:nvSpPr>
            <p:spPr>
              <a:xfrm>
                <a:off x="5288598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8" name="TextBox 7197"/>
              <p:cNvSpPr txBox="1"/>
              <p:nvPr/>
            </p:nvSpPr>
            <p:spPr>
              <a:xfrm>
                <a:off x="5312376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9" name="자유형 7198"/>
              <p:cNvSpPr/>
              <p:nvPr/>
            </p:nvSpPr>
            <p:spPr>
              <a:xfrm>
                <a:off x="5166358" y="307945"/>
                <a:ext cx="52412" cy="57101"/>
              </a:xfrm>
              <a:custGeom>
                <a:avLst/>
                <a:gdLst>
                  <a:gd name="T0" fmla="*/ 0 w 33"/>
                  <a:gd name="T1" fmla="*/ 0 h 36"/>
                  <a:gd name="T2" fmla="*/ 33 w 33"/>
                  <a:gd name="T3" fmla="*/ 36 h 36"/>
                </a:gdLst>
                <a:ahLst/>
                <a:cxnLst/>
                <a:rect l="T0" t="T1" r="T2" b="T3"/>
                <a:pathLst>
                  <a:path w="33" h="36">
                    <a:moveTo>
                      <a:pt x="33" y="36"/>
                    </a:moveTo>
                    <a:lnTo>
                      <a:pt x="33" y="0"/>
                    </a:lnTo>
                    <a:lnTo>
                      <a:pt x="0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879D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00" name="TextBox 7199"/>
              <p:cNvSpPr txBox="1"/>
              <p:nvPr/>
            </p:nvSpPr>
            <p:spPr>
              <a:xfrm>
                <a:off x="5244168" y="331723"/>
                <a:ext cx="79316" cy="954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8195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8197" name="TextBox 8196"/>
          <p:cNvSpPr txBox="1"/>
          <p:nvPr/>
        </p:nvSpPr>
        <p:spPr>
          <a:xfrm>
            <a:off x="1550722" y="204738"/>
            <a:ext cx="1472912" cy="493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참고자료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8198" name="TextBox 8197"/>
          <p:cNvSpPr txBox="1"/>
          <p:nvPr/>
        </p:nvSpPr>
        <p:spPr>
          <a:xfrm>
            <a:off x="5821879" y="5586998"/>
            <a:ext cx="1906224" cy="8618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199" name="Group 1"/>
          <p:cNvGrpSpPr/>
          <p:nvPr/>
        </p:nvGrpSpPr>
        <p:grpSpPr>
          <a:xfrm>
            <a:off x="6255190" y="2018919"/>
            <a:ext cx="5539385" cy="3501377"/>
            <a:chOff x="6255190" y="2018919"/>
            <a:chExt cx="5539385" cy="3501377"/>
          </a:xfrm>
        </p:grpSpPr>
        <p:pic>
          <p:nvPicPr>
            <p:cNvPr id="8200" name="그림 8199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55190" y="2314138"/>
              <a:ext cx="5517171" cy="320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8201" name="TextBox 8200"/>
            <p:cNvSpPr txBox="1"/>
            <p:nvPr/>
          </p:nvSpPr>
          <p:spPr>
            <a:xfrm>
              <a:off x="6385356" y="2018919"/>
              <a:ext cx="5409220" cy="3587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-윤고딕340"/>
                  <a:ea typeface="-윤고딕340"/>
                </a:rPr>
                <a:t>코로나로 인한 의료기관 피해 경험 조사 결과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endParaRPr>
            </a:p>
          </p:txBody>
        </p:sp>
      </p:grpSp>
      <p:pic>
        <p:nvPicPr>
          <p:cNvPr id="8202" name="그림 8201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941166" y="1436408"/>
            <a:ext cx="3382318" cy="4556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9219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9221" name="TextBox 9220"/>
          <p:cNvSpPr txBox="1"/>
          <p:nvPr/>
        </p:nvSpPr>
        <p:spPr>
          <a:xfrm>
            <a:off x="1550722" y="204738"/>
            <a:ext cx="825317" cy="493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9222" name="TextBox 9221"/>
          <p:cNvSpPr txBox="1"/>
          <p:nvPr/>
        </p:nvSpPr>
        <p:spPr>
          <a:xfrm>
            <a:off x="5660008" y="5101275"/>
            <a:ext cx="1906224" cy="861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812618" y="1188801"/>
            <a:ext cx="5028265" cy="7952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왜 앱을 만들기로 했는가</a:t>
            </a: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ea typeface="바탕"/>
              </a:rPr>
              <a:t>?</a:t>
            </a: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9224" name="TextBox 9223"/>
          <p:cNvSpPr txBox="1"/>
          <p:nvPr/>
        </p:nvSpPr>
        <p:spPr>
          <a:xfrm>
            <a:off x="2272889" y="5428254"/>
            <a:ext cx="3337887" cy="3872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시대에 따른 앱 사용성 증가</a:t>
            </a:r>
            <a:endParaRPr kumimoji="1" lang="ko-KR" altLang="en-US" sz="2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9225" name="그림 922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801510" y="2269708"/>
            <a:ext cx="5325047" cy="30728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9226" name="TextBox 9225"/>
          <p:cNvSpPr txBox="1"/>
          <p:nvPr/>
        </p:nvSpPr>
        <p:spPr>
          <a:xfrm>
            <a:off x="9335982" y="3758528"/>
            <a:ext cx="2222095" cy="419022"/>
          </a:xfrm>
          <a:prstGeom prst="rect">
            <a:avLst/>
          </a:prstGeom>
          <a:solidFill>
            <a:srgbClr val="D3D3EB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200" b="1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쉬운 정보 전달</a:t>
            </a:r>
            <a:endParaRPr kumimoji="0" lang="ko-KR" altLang="en-US" sz="2200" b="1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9227" name="TextBox 9226"/>
          <p:cNvSpPr txBox="1"/>
          <p:nvPr/>
        </p:nvSpPr>
        <p:spPr>
          <a:xfrm>
            <a:off x="7420213" y="3176017"/>
            <a:ext cx="2683985" cy="445982"/>
          </a:xfrm>
          <a:prstGeom prst="rect">
            <a:avLst/>
          </a:prstGeom>
          <a:solidFill>
            <a:srgbClr val="DFE6F7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rgbClr val="3057B9">
                    <a:alpha val="100000"/>
                  </a:srgbClr>
                </a:solidFill>
                <a:latin typeface="-윤고딕340"/>
                <a:ea typeface="-윤고딕340"/>
              </a:rPr>
              <a:t>쉽게 접할 수 있음</a:t>
            </a:r>
            <a:endParaRPr kumimoji="0" lang="ko-KR" altLang="en-US" sz="2300" b="1" i="0">
              <a:solidFill>
                <a:srgbClr val="3057B9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Box 11267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1269" name="TextBox 11268"/>
          <p:cNvSpPr txBox="1"/>
          <p:nvPr/>
        </p:nvSpPr>
        <p:spPr>
          <a:xfrm>
            <a:off x="5660008" y="188886"/>
            <a:ext cx="1571319" cy="49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6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절차 진행</a:t>
            </a:r>
            <a:endParaRPr kumimoji="1" lang="ko-KR" altLang="en-US" sz="26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11270" name="Group 1"/>
          <p:cNvGrpSpPr/>
          <p:nvPr/>
        </p:nvGrpSpPr>
        <p:grpSpPr>
          <a:xfrm>
            <a:off x="5006050" y="160307"/>
            <a:ext cx="506320" cy="547569"/>
            <a:chOff x="5006050" y="160307"/>
            <a:chExt cx="506320" cy="547569"/>
          </a:xfrm>
        </p:grpSpPr>
        <p:sp>
          <p:nvSpPr>
            <p:cNvPr id="11271" name="타원 11270"/>
            <p:cNvSpPr/>
            <p:nvPr/>
          </p:nvSpPr>
          <p:spPr>
            <a:xfrm>
              <a:off x="5006050" y="160307"/>
              <a:ext cx="506320" cy="547569"/>
            </a:xfrm>
            <a:prstGeom prst="ellipse">
              <a:avLst/>
            </a:prstGeom>
            <a:solidFill>
              <a:srgbClr val="AAECFE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11272" name="Group 1"/>
            <p:cNvGrpSpPr/>
            <p:nvPr/>
          </p:nvGrpSpPr>
          <p:grpSpPr>
            <a:xfrm>
              <a:off x="5144142" y="284111"/>
              <a:ext cx="222209" cy="296781"/>
              <a:chOff x="5144142" y="284111"/>
              <a:chExt cx="222209" cy="296781"/>
            </a:xfrm>
          </p:grpSpPr>
          <p:sp>
            <p:nvSpPr>
              <p:cNvPr id="11273" name="자유형 11272"/>
              <p:cNvSpPr/>
              <p:nvPr/>
            </p:nvSpPr>
            <p:spPr>
              <a:xfrm>
                <a:off x="5148887" y="288855"/>
                <a:ext cx="214283" cy="287292"/>
              </a:xfrm>
              <a:custGeom>
                <a:avLst/>
                <a:gdLst>
                  <a:gd name="T0" fmla="*/ 0 w 135"/>
                  <a:gd name="T1" fmla="*/ 0 h 181"/>
                  <a:gd name="T2" fmla="*/ 135 w 135"/>
                  <a:gd name="T3" fmla="*/ 181 h 181"/>
                </a:gdLst>
                <a:ahLst/>
                <a:cxnLst/>
                <a:rect l="T0" t="T1" r="T2" b="T3"/>
                <a:pathLst>
                  <a:path w="135" h="181">
                    <a:moveTo>
                      <a:pt x="121" y="0"/>
                    </a:moveTo>
                    <a:lnTo>
                      <a:pt x="40" y="0"/>
                    </a:lnTo>
                    <a:lnTo>
                      <a:pt x="0" y="4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1" y="171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2" y="175"/>
                    </a:lnTo>
                    <a:lnTo>
                      <a:pt x="3" y="176"/>
                    </a:lnTo>
                    <a:lnTo>
                      <a:pt x="4" y="177"/>
                    </a:lnTo>
                    <a:lnTo>
                      <a:pt x="5" y="178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9" y="180"/>
                    </a:lnTo>
                    <a:lnTo>
                      <a:pt x="10" y="180"/>
                    </a:lnTo>
                    <a:lnTo>
                      <a:pt x="11" y="181"/>
                    </a:lnTo>
                    <a:lnTo>
                      <a:pt x="13" y="181"/>
                    </a:lnTo>
                    <a:lnTo>
                      <a:pt x="13" y="181"/>
                    </a:lnTo>
                    <a:lnTo>
                      <a:pt x="121" y="181"/>
                    </a:lnTo>
                    <a:lnTo>
                      <a:pt x="122" y="181"/>
                    </a:lnTo>
                    <a:lnTo>
                      <a:pt x="123" y="181"/>
                    </a:lnTo>
                    <a:lnTo>
                      <a:pt x="125" y="180"/>
                    </a:lnTo>
                    <a:lnTo>
                      <a:pt x="126" y="180"/>
                    </a:lnTo>
                    <a:lnTo>
                      <a:pt x="127" y="179"/>
                    </a:lnTo>
                    <a:lnTo>
                      <a:pt x="128" y="179"/>
                    </a:lnTo>
                    <a:lnTo>
                      <a:pt x="129" y="178"/>
                    </a:lnTo>
                    <a:lnTo>
                      <a:pt x="130" y="177"/>
                    </a:lnTo>
                    <a:lnTo>
                      <a:pt x="131" y="176"/>
                    </a:lnTo>
                    <a:lnTo>
                      <a:pt x="132" y="175"/>
                    </a:lnTo>
                    <a:lnTo>
                      <a:pt x="133" y="174"/>
                    </a:lnTo>
                    <a:lnTo>
                      <a:pt x="133" y="173"/>
                    </a:lnTo>
                    <a:lnTo>
                      <a:pt x="134" y="171"/>
                    </a:lnTo>
                    <a:lnTo>
                      <a:pt x="134" y="170"/>
                    </a:lnTo>
                    <a:lnTo>
                      <a:pt x="135" y="168"/>
                    </a:lnTo>
                    <a:lnTo>
                      <a:pt x="135" y="167"/>
                    </a:lnTo>
                    <a:lnTo>
                      <a:pt x="135" y="166"/>
                    </a:lnTo>
                    <a:lnTo>
                      <a:pt x="135" y="14"/>
                    </a:lnTo>
                    <a:lnTo>
                      <a:pt x="135" y="14"/>
                    </a:lnTo>
                    <a:lnTo>
                      <a:pt x="135" y="12"/>
                    </a:lnTo>
                    <a:lnTo>
                      <a:pt x="134" y="11"/>
                    </a:lnTo>
                    <a:lnTo>
                      <a:pt x="134" y="9"/>
                    </a:lnTo>
                    <a:lnTo>
                      <a:pt x="133" y="8"/>
                    </a:lnTo>
                    <a:lnTo>
                      <a:pt x="133" y="7"/>
                    </a:lnTo>
                    <a:lnTo>
                      <a:pt x="132" y="6"/>
                    </a:lnTo>
                    <a:lnTo>
                      <a:pt x="131" y="5"/>
                    </a:lnTo>
                    <a:lnTo>
                      <a:pt x="130" y="4"/>
                    </a:lnTo>
                    <a:lnTo>
                      <a:pt x="129" y="3"/>
                    </a:lnTo>
                    <a:lnTo>
                      <a:pt x="128" y="2"/>
                    </a:lnTo>
                    <a:lnTo>
                      <a:pt x="127" y="1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74" name="자유형 11273"/>
              <p:cNvSpPr/>
              <p:nvPr/>
            </p:nvSpPr>
            <p:spPr>
              <a:xfrm>
                <a:off x="5144142" y="284111"/>
                <a:ext cx="222209" cy="296781"/>
              </a:xfrm>
              <a:custGeom>
                <a:avLst/>
                <a:gdLst>
                  <a:gd name="T0" fmla="*/ 0 w 140"/>
                  <a:gd name="T1" fmla="*/ 0 h 187"/>
                  <a:gd name="T2" fmla="*/ 140 w 140"/>
                  <a:gd name="T3" fmla="*/ 187 h 187"/>
                </a:gdLst>
                <a:ahLst/>
                <a:cxnLst/>
                <a:rect l="T0" t="T1" r="T2" b="T3"/>
                <a:pathLst>
                  <a:path w="140" h="187">
                    <a:moveTo>
                      <a:pt x="6" y="48"/>
                    </a:moveTo>
                    <a:lnTo>
                      <a:pt x="6" y="169"/>
                    </a:lnTo>
                    <a:lnTo>
                      <a:pt x="6" y="170"/>
                    </a:lnTo>
                    <a:lnTo>
                      <a:pt x="6" y="171"/>
                    </a:lnTo>
                    <a:lnTo>
                      <a:pt x="6" y="172"/>
                    </a:lnTo>
                    <a:lnTo>
                      <a:pt x="6" y="173"/>
                    </a:lnTo>
                    <a:lnTo>
                      <a:pt x="7" y="174"/>
                    </a:lnTo>
                    <a:lnTo>
                      <a:pt x="7" y="175"/>
                    </a:lnTo>
                    <a:lnTo>
                      <a:pt x="8" y="176"/>
                    </a:lnTo>
                    <a:lnTo>
                      <a:pt x="8" y="177"/>
                    </a:lnTo>
                    <a:lnTo>
                      <a:pt x="9" y="178"/>
                    </a:lnTo>
                    <a:lnTo>
                      <a:pt x="10" y="178"/>
                    </a:lnTo>
                    <a:lnTo>
                      <a:pt x="11" y="179"/>
                    </a:lnTo>
                    <a:lnTo>
                      <a:pt x="12" y="180"/>
                    </a:lnTo>
                    <a:lnTo>
                      <a:pt x="13" y="180"/>
                    </a:lnTo>
                    <a:lnTo>
                      <a:pt x="14" y="180"/>
                    </a:lnTo>
                    <a:lnTo>
                      <a:pt x="15" y="181"/>
                    </a:lnTo>
                    <a:lnTo>
                      <a:pt x="16" y="181"/>
                    </a:lnTo>
                    <a:lnTo>
                      <a:pt x="16" y="181"/>
                    </a:lnTo>
                    <a:lnTo>
                      <a:pt x="124" y="181"/>
                    </a:lnTo>
                    <a:lnTo>
                      <a:pt x="125" y="181"/>
                    </a:lnTo>
                    <a:lnTo>
                      <a:pt x="126" y="181"/>
                    </a:lnTo>
                    <a:lnTo>
                      <a:pt x="127" y="180"/>
                    </a:lnTo>
                    <a:lnTo>
                      <a:pt x="128" y="180"/>
                    </a:lnTo>
                    <a:lnTo>
                      <a:pt x="129" y="180"/>
                    </a:lnTo>
                    <a:lnTo>
                      <a:pt x="130" y="179"/>
                    </a:lnTo>
                    <a:lnTo>
                      <a:pt x="131" y="178"/>
                    </a:lnTo>
                    <a:lnTo>
                      <a:pt x="131" y="178"/>
                    </a:lnTo>
                    <a:lnTo>
                      <a:pt x="132" y="177"/>
                    </a:lnTo>
                    <a:lnTo>
                      <a:pt x="133" y="176"/>
                    </a:lnTo>
                    <a:lnTo>
                      <a:pt x="133" y="175"/>
                    </a:lnTo>
                    <a:lnTo>
                      <a:pt x="134" y="174"/>
                    </a:lnTo>
                    <a:lnTo>
                      <a:pt x="134" y="173"/>
                    </a:lnTo>
                    <a:lnTo>
                      <a:pt x="135" y="172"/>
                    </a:lnTo>
                    <a:lnTo>
                      <a:pt x="135" y="171"/>
                    </a:lnTo>
                    <a:lnTo>
                      <a:pt x="135" y="170"/>
                    </a:lnTo>
                    <a:lnTo>
                      <a:pt x="135" y="169"/>
                    </a:lnTo>
                    <a:lnTo>
                      <a:pt x="135" y="17"/>
                    </a:lnTo>
                    <a:lnTo>
                      <a:pt x="135" y="17"/>
                    </a:lnTo>
                    <a:lnTo>
                      <a:pt x="135" y="16"/>
                    </a:lnTo>
                    <a:lnTo>
                      <a:pt x="135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2" y="10"/>
                    </a:lnTo>
                    <a:lnTo>
                      <a:pt x="131" y="9"/>
                    </a:lnTo>
                    <a:lnTo>
                      <a:pt x="131" y="8"/>
                    </a:lnTo>
                    <a:lnTo>
                      <a:pt x="130" y="8"/>
                    </a:lnTo>
                    <a:lnTo>
                      <a:pt x="129" y="7"/>
                    </a:lnTo>
                    <a:lnTo>
                      <a:pt x="128" y="7"/>
                    </a:lnTo>
                    <a:lnTo>
                      <a:pt x="127" y="6"/>
                    </a:lnTo>
                    <a:lnTo>
                      <a:pt x="126" y="6"/>
                    </a:lnTo>
                    <a:lnTo>
                      <a:pt x="125" y="6"/>
                    </a:lnTo>
                    <a:lnTo>
                      <a:pt x="124" y="6"/>
                    </a:lnTo>
                    <a:lnTo>
                      <a:pt x="44" y="6"/>
                    </a:lnTo>
                    <a:lnTo>
                      <a:pt x="6" y="48"/>
                    </a:lnTo>
                    <a:close/>
                    <a:moveTo>
                      <a:pt x="124" y="187"/>
                    </a:moveTo>
                    <a:lnTo>
                      <a:pt x="16" y="187"/>
                    </a:lnTo>
                    <a:lnTo>
                      <a:pt x="15" y="187"/>
                    </a:lnTo>
                    <a:lnTo>
                      <a:pt x="14" y="186"/>
                    </a:lnTo>
                    <a:lnTo>
                      <a:pt x="12" y="186"/>
                    </a:lnTo>
                    <a:lnTo>
                      <a:pt x="11" y="185"/>
                    </a:lnTo>
                    <a:lnTo>
                      <a:pt x="9" y="185"/>
                    </a:lnTo>
                    <a:lnTo>
                      <a:pt x="8" y="184"/>
                    </a:lnTo>
                    <a:lnTo>
                      <a:pt x="7" y="183"/>
                    </a:lnTo>
                    <a:lnTo>
                      <a:pt x="5" y="182"/>
                    </a:lnTo>
                    <a:lnTo>
                      <a:pt x="4" y="181"/>
                    </a:lnTo>
                    <a:lnTo>
                      <a:pt x="3" y="180"/>
                    </a:lnTo>
                    <a:lnTo>
                      <a:pt x="2" y="178"/>
                    </a:lnTo>
                    <a:lnTo>
                      <a:pt x="2" y="177"/>
                    </a:lnTo>
                    <a:lnTo>
                      <a:pt x="1" y="175"/>
                    </a:lnTo>
                    <a:lnTo>
                      <a:pt x="1" y="173"/>
                    </a:lnTo>
                    <a:lnTo>
                      <a:pt x="0" y="172"/>
                    </a:lnTo>
                    <a:lnTo>
                      <a:pt x="0" y="170"/>
                    </a:lnTo>
                    <a:lnTo>
                      <a:pt x="0" y="169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124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2"/>
                    </a:lnTo>
                    <a:lnTo>
                      <a:pt x="133" y="3"/>
                    </a:lnTo>
                    <a:lnTo>
                      <a:pt x="134" y="3"/>
                    </a:lnTo>
                    <a:lnTo>
                      <a:pt x="135" y="5"/>
                    </a:lnTo>
                    <a:lnTo>
                      <a:pt x="136" y="6"/>
                    </a:lnTo>
                    <a:lnTo>
                      <a:pt x="137" y="7"/>
                    </a:lnTo>
                    <a:lnTo>
                      <a:pt x="138" y="8"/>
                    </a:lnTo>
                    <a:lnTo>
                      <a:pt x="139" y="10"/>
                    </a:lnTo>
                    <a:lnTo>
                      <a:pt x="139" y="11"/>
                    </a:lnTo>
                    <a:lnTo>
                      <a:pt x="140" y="13"/>
                    </a:lnTo>
                    <a:lnTo>
                      <a:pt x="140" y="15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0" y="169"/>
                    </a:lnTo>
                    <a:lnTo>
                      <a:pt x="140" y="170"/>
                    </a:lnTo>
                    <a:lnTo>
                      <a:pt x="140" y="172"/>
                    </a:lnTo>
                    <a:lnTo>
                      <a:pt x="140" y="173"/>
                    </a:lnTo>
                    <a:lnTo>
                      <a:pt x="139" y="175"/>
                    </a:lnTo>
                    <a:lnTo>
                      <a:pt x="139" y="177"/>
                    </a:lnTo>
                    <a:lnTo>
                      <a:pt x="138" y="178"/>
                    </a:lnTo>
                    <a:lnTo>
                      <a:pt x="137" y="180"/>
                    </a:lnTo>
                    <a:lnTo>
                      <a:pt x="136" y="181"/>
                    </a:lnTo>
                    <a:lnTo>
                      <a:pt x="135" y="182"/>
                    </a:lnTo>
                    <a:lnTo>
                      <a:pt x="134" y="183"/>
                    </a:lnTo>
                    <a:lnTo>
                      <a:pt x="133" y="184"/>
                    </a:lnTo>
                    <a:lnTo>
                      <a:pt x="131" y="185"/>
                    </a:lnTo>
                    <a:lnTo>
                      <a:pt x="130" y="185"/>
                    </a:lnTo>
                    <a:lnTo>
                      <a:pt x="128" y="186"/>
                    </a:lnTo>
                    <a:lnTo>
                      <a:pt x="127" y="186"/>
                    </a:lnTo>
                    <a:lnTo>
                      <a:pt x="125" y="187"/>
                    </a:lnTo>
                    <a:lnTo>
                      <a:pt x="124" y="187"/>
                    </a:lnTo>
                    <a:lnTo>
                      <a:pt x="124" y="187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75" name="자유형 11274"/>
              <p:cNvSpPr/>
              <p:nvPr/>
            </p:nvSpPr>
            <p:spPr>
              <a:xfrm>
                <a:off x="5166358" y="307945"/>
                <a:ext cx="179341" cy="249169"/>
              </a:xfrm>
              <a:custGeom>
                <a:avLst/>
                <a:gdLst>
                  <a:gd name="T0" fmla="*/ 0 w 113"/>
                  <a:gd name="T1" fmla="*/ 0 h 157"/>
                  <a:gd name="T2" fmla="*/ 113 w 113"/>
                  <a:gd name="T3" fmla="*/ 157 h 157"/>
                </a:gdLst>
                <a:ahLst/>
                <a:cxnLst/>
                <a:rect l="T0" t="T1" r="T2" b="T3"/>
                <a:pathLst>
                  <a:path w="113" h="157">
                    <a:moveTo>
                      <a:pt x="0" y="157"/>
                    </a:moveTo>
                    <a:lnTo>
                      <a:pt x="0" y="36"/>
                    </a:lnTo>
                    <a:lnTo>
                      <a:pt x="33" y="0"/>
                    </a:lnTo>
                    <a:lnTo>
                      <a:pt x="113" y="0"/>
                    </a:lnTo>
                    <a:lnTo>
                      <a:pt x="113" y="157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AAECFE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76" name="TextBox 11275"/>
              <p:cNvSpPr txBox="1"/>
              <p:nvPr/>
            </p:nvSpPr>
            <p:spPr>
              <a:xfrm>
                <a:off x="5198118" y="471379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77" name="자유형 11276"/>
              <p:cNvSpPr/>
              <p:nvPr/>
            </p:nvSpPr>
            <p:spPr>
              <a:xfrm>
                <a:off x="5193373" y="466634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78" name="자유형 11277"/>
              <p:cNvSpPr/>
              <p:nvPr/>
            </p:nvSpPr>
            <p:spPr>
              <a:xfrm>
                <a:off x="5209226" y="480923"/>
                <a:ext cx="30141" cy="34941"/>
              </a:xfrm>
              <a:custGeom>
                <a:avLst/>
                <a:gdLst>
                  <a:gd name="T0" fmla="*/ 0 w 19"/>
                  <a:gd name="T1" fmla="*/ 0 h 22"/>
                  <a:gd name="T2" fmla="*/ 19 w 19"/>
                  <a:gd name="T3" fmla="*/ 22 h 22"/>
                </a:gdLst>
                <a:ahLst/>
                <a:cxnLst/>
                <a:rect l="T0" t="T1" r="T2" b="T3"/>
                <a:pathLst>
                  <a:path w="19" h="22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79" name="TextBox 11278"/>
              <p:cNvSpPr txBox="1"/>
              <p:nvPr/>
            </p:nvSpPr>
            <p:spPr>
              <a:xfrm>
                <a:off x="5198118" y="384080"/>
                <a:ext cx="50793" cy="555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80" name="자유형 11279"/>
              <p:cNvSpPr/>
              <p:nvPr/>
            </p:nvSpPr>
            <p:spPr>
              <a:xfrm>
                <a:off x="5193373" y="379335"/>
                <a:ext cx="60282" cy="65083"/>
              </a:xfrm>
              <a:custGeom>
                <a:avLst/>
                <a:gdLst>
                  <a:gd name="T0" fmla="*/ 0 w 38"/>
                  <a:gd name="T1" fmla="*/ 0 h 41"/>
                  <a:gd name="T2" fmla="*/ 38 w 38"/>
                  <a:gd name="T3" fmla="*/ 41 h 41"/>
                </a:gdLst>
                <a:ahLst/>
                <a:cxnLst/>
                <a:rect l="T0" t="T1" r="T2" b="T3"/>
                <a:pathLst>
                  <a:path w="38" h="41">
                    <a:moveTo>
                      <a:pt x="5" y="35"/>
                    </a:moveTo>
                    <a:lnTo>
                      <a:pt x="33" y="35"/>
                    </a:lnTo>
                    <a:lnTo>
                      <a:pt x="33" y="6"/>
                    </a:lnTo>
                    <a:lnTo>
                      <a:pt x="5" y="6"/>
                    </a:lnTo>
                    <a:lnTo>
                      <a:pt x="5" y="35"/>
                    </a:lnTo>
                    <a:close/>
                    <a:moveTo>
                      <a:pt x="38" y="4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</a:path>
                </a:pathLst>
              </a:custGeom>
              <a:solidFill>
                <a:srgbClr val="273353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84" name="자유형 11283"/>
              <p:cNvSpPr/>
              <p:nvPr/>
            </p:nvSpPr>
            <p:spPr>
              <a:xfrm>
                <a:off x="5209226" y="393625"/>
                <a:ext cx="30141" cy="36504"/>
              </a:xfrm>
              <a:custGeom>
                <a:avLst/>
                <a:gdLst>
                  <a:gd name="T0" fmla="*/ 0 w 19"/>
                  <a:gd name="T1" fmla="*/ 0 h 23"/>
                  <a:gd name="T2" fmla="*/ 19 w 19"/>
                  <a:gd name="T3" fmla="*/ 23 h 23"/>
                </a:gdLst>
                <a:ahLst/>
                <a:cxnLst/>
                <a:rect l="T0" t="T1" r="T2" b="T3"/>
                <a:pathLst>
                  <a:path w="19" h="23">
                    <a:moveTo>
                      <a:pt x="7" y="15"/>
                    </a:moveTo>
                    <a:lnTo>
                      <a:pt x="4" y="11"/>
                    </a:lnTo>
                    <a:lnTo>
                      <a:pt x="0" y="14"/>
                    </a:lnTo>
                    <a:lnTo>
                      <a:pt x="5" y="20"/>
                    </a:lnTo>
                    <a:lnTo>
                      <a:pt x="7" y="23"/>
                    </a:lnTo>
                    <a:lnTo>
                      <a:pt x="8" y="20"/>
                    </a:lnTo>
                    <a:lnTo>
                      <a:pt x="19" y="0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F0394D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85" name="TextBox 11284"/>
              <p:cNvSpPr txBox="1"/>
              <p:nvPr/>
            </p:nvSpPr>
            <p:spPr>
              <a:xfrm>
                <a:off x="5263201" y="392062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86" name="TextBox 11285"/>
              <p:cNvSpPr txBox="1"/>
              <p:nvPr/>
            </p:nvSpPr>
            <p:spPr>
              <a:xfrm>
                <a:off x="5263201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87" name="TextBox 11286"/>
              <p:cNvSpPr txBox="1"/>
              <p:nvPr/>
            </p:nvSpPr>
            <p:spPr>
              <a:xfrm>
                <a:off x="5288598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88" name="TextBox 11287"/>
              <p:cNvSpPr txBox="1"/>
              <p:nvPr/>
            </p:nvSpPr>
            <p:spPr>
              <a:xfrm>
                <a:off x="5312376" y="417459"/>
                <a:ext cx="7926" cy="79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89" name="TextBox 11288"/>
              <p:cNvSpPr txBox="1"/>
              <p:nvPr/>
            </p:nvSpPr>
            <p:spPr>
              <a:xfrm>
                <a:off x="5263201" y="479360"/>
                <a:ext cx="57101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90" name="TextBox 11289"/>
              <p:cNvSpPr txBox="1"/>
              <p:nvPr/>
            </p:nvSpPr>
            <p:spPr>
              <a:xfrm>
                <a:off x="5263201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91" name="TextBox 11290"/>
              <p:cNvSpPr txBox="1"/>
              <p:nvPr/>
            </p:nvSpPr>
            <p:spPr>
              <a:xfrm>
                <a:off x="5288598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92" name="TextBox 11291"/>
              <p:cNvSpPr txBox="1"/>
              <p:nvPr/>
            </p:nvSpPr>
            <p:spPr>
              <a:xfrm>
                <a:off x="5312376" y="504757"/>
                <a:ext cx="7926" cy="94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93" name="자유형 11292"/>
              <p:cNvSpPr/>
              <p:nvPr/>
            </p:nvSpPr>
            <p:spPr>
              <a:xfrm>
                <a:off x="5166358" y="307945"/>
                <a:ext cx="52412" cy="57101"/>
              </a:xfrm>
              <a:custGeom>
                <a:avLst/>
                <a:gdLst>
                  <a:gd name="T0" fmla="*/ 0 w 33"/>
                  <a:gd name="T1" fmla="*/ 0 h 36"/>
                  <a:gd name="T2" fmla="*/ 33 w 33"/>
                  <a:gd name="T3" fmla="*/ 36 h 36"/>
                </a:gdLst>
                <a:ahLst/>
                <a:cxnLst/>
                <a:rect l="T0" t="T1" r="T2" b="T3"/>
                <a:pathLst>
                  <a:path w="33" h="36">
                    <a:moveTo>
                      <a:pt x="33" y="36"/>
                    </a:moveTo>
                    <a:lnTo>
                      <a:pt x="33" y="0"/>
                    </a:lnTo>
                    <a:lnTo>
                      <a:pt x="0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879D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94" name="TextBox 11293"/>
              <p:cNvSpPr txBox="1"/>
              <p:nvPr/>
            </p:nvSpPr>
            <p:spPr>
              <a:xfrm>
                <a:off x="5244168" y="331723"/>
                <a:ext cx="79316" cy="954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1295" name="TextBox 11294"/>
          <p:cNvSpPr txBox="1"/>
          <p:nvPr/>
        </p:nvSpPr>
        <p:spPr>
          <a:xfrm>
            <a:off x="5660008" y="4969545"/>
            <a:ext cx="3741057" cy="845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  <a:endParaRPr kumimoji="1" lang="ko-KR" altLang="en-US" sz="5000" b="0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pic>
        <p:nvPicPr>
          <p:cNvPr id="11296" name="그림 1129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772733" y="1730064"/>
            <a:ext cx="2882361" cy="28823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12291"/>
          <p:cNvSpPr txBox="1"/>
          <p:nvPr/>
        </p:nvSpPr>
        <p:spPr>
          <a:xfrm>
            <a:off x="0" y="0"/>
            <a:ext cx="1133263" cy="6855173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목차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정의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계기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FFFFFF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FFFFFF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진행 상황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1" baseline="0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보완점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</a:p>
          <a:p>
            <a:pPr marL="0" lvl="0" indent="0" algn="r" defTabSz="10937735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1" baseline="0">
                <a:solidFill>
                  <a:srgbClr val="767171">
                    <a:alpha val="100000"/>
                  </a:srgbClr>
                </a:solidFill>
                <a:latin typeface="-윤고딕340"/>
                <a:ea typeface="-윤고딕340"/>
              </a:rPr>
              <a:t>기대효과 </a:t>
            </a:r>
            <a:endParaRPr kumimoji="0" lang="ko-KR" altLang="en-US" sz="1300" b="1" i="1">
              <a:solidFill>
                <a:srgbClr val="767171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2293" name="TextBox 12292"/>
          <p:cNvSpPr txBox="1"/>
          <p:nvPr/>
        </p:nvSpPr>
        <p:spPr>
          <a:xfrm>
            <a:off x="1552285" y="325360"/>
            <a:ext cx="823755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600" b="1" i="0" baseline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기능</a:t>
            </a:r>
            <a:endParaRPr kumimoji="0" lang="ko-KR" altLang="en-US" sz="2600" b="1" i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sp>
        <p:nvSpPr>
          <p:cNvPr id="12294" name="TextBox 12293"/>
          <p:cNvSpPr txBox="1"/>
          <p:nvPr/>
        </p:nvSpPr>
        <p:spPr>
          <a:xfrm>
            <a:off x="1966562" y="1674525"/>
            <a:ext cx="9355017" cy="35061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1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예방 접종 센터 </a:t>
            </a:r>
            <a:r>
              <a:rPr kumimoji="1" lang="ko-KR" altLang="en-US" sz="2800" b="0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확인</a:t>
            </a:r>
            <a:r>
              <a:rPr kumimoji="1" lang="en-US" altLang="ko-KR" sz="2800" b="0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, </a:t>
            </a:r>
            <a:r>
              <a:rPr kumimoji="1" lang="ko-KR" altLang="en-US" sz="2800" b="0" i="0" baseline="0" dirty="0" smtClean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백신 현황 조회 및 예약</a:t>
            </a:r>
            <a:endParaRPr kumimoji="1" lang="ko-KR" altLang="en-US" sz="2800" b="0" i="0" baseline="0" dirty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2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</a:t>
            </a:r>
            <a:r>
              <a:rPr kumimoji="1" lang="ko-KR" altLang="en-US" sz="2800" b="0" i="0" baseline="0" dirty="0" err="1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확진자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(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감염률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)+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백신 </a:t>
            </a:r>
            <a:r>
              <a:rPr kumimoji="1" lang="ko-KR" altLang="en-US" sz="2800" b="0" i="0" baseline="0" dirty="0" err="1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접종률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확인 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-&gt;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지역 간 비교</a:t>
            </a:r>
          </a:p>
          <a:p>
            <a:pPr marL="0" lvl="0" indent="0" algn="l" defTabSz="58846888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3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코로나 19 </a:t>
            </a:r>
            <a:r>
              <a:rPr kumimoji="1" lang="ko-KR" altLang="en-US" sz="2800" b="0" i="0" baseline="0" dirty="0" err="1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예방수칙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제공</a:t>
            </a:r>
            <a:b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</a:b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4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ea typeface="바탕"/>
              </a:rPr>
              <a:t>.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-윤고딕340"/>
                <a:ea typeface="-윤고딕340"/>
              </a:rPr>
              <a:t> 백신 정보 제공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-윤고딕340"/>
              <a:ea typeface="-윤고딕340"/>
            </a:endParaRPr>
          </a:p>
        </p:txBody>
      </p:sp>
      <p:grpSp>
        <p:nvGrpSpPr>
          <p:cNvPr id="5" name="Group 1"/>
          <p:cNvGrpSpPr/>
          <p:nvPr/>
        </p:nvGrpSpPr>
        <p:grpSpPr>
          <a:xfrm>
            <a:off x="10271185" y="2705820"/>
            <a:ext cx="1268328" cy="764613"/>
            <a:chOff x="2379222" y="3320416"/>
            <a:chExt cx="2618901" cy="178085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379222" y="4215618"/>
              <a:ext cx="885656" cy="8856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3279167" y="3320416"/>
              <a:ext cx="1718956" cy="17189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grpSp>
        <p:nvGrpSpPr>
          <p:cNvPr id="9" name="Group 2"/>
          <p:cNvGrpSpPr/>
          <p:nvPr/>
        </p:nvGrpSpPr>
        <p:grpSpPr>
          <a:xfrm>
            <a:off x="9644710" y="1379962"/>
            <a:ext cx="1785836" cy="1132008"/>
            <a:chOff x="7467826" y="2923666"/>
            <a:chExt cx="3004601" cy="228399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8123347" y="2923666"/>
              <a:ext cx="2349080" cy="22839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7467826" y="4271157"/>
              <a:ext cx="826936" cy="8047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957</Words>
  <Application>Microsoft Office PowerPoint</Application>
  <PresentationFormat>사용자 지정</PresentationFormat>
  <Paragraphs>429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HNC_GO_B_HINT_GS</vt:lpstr>
      <vt:lpstr>나눔고딕</vt:lpstr>
      <vt:lpstr>맑은 고딕</vt:lpstr>
      <vt:lpstr>바탕</vt:lpstr>
      <vt:lpstr>배달의민족 도현</vt:lpstr>
      <vt:lpstr>-윤고딕340</vt:lpstr>
      <vt:lpstr>함초롬돋움</vt:lpstr>
      <vt:lpstr>Arial</vt:lpstr>
      <vt:lpstr>SuperFrench</vt:lpstr>
      <vt:lpstr>Times New Roman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재욱 전</cp:lastModifiedBy>
  <cp:revision>63</cp:revision>
  <dcterms:created xsi:type="dcterms:W3CDTF">2020-05-14T03:14:44Z</dcterms:created>
  <dcterms:modified xsi:type="dcterms:W3CDTF">2021-07-13T22:25:58Z</dcterms:modified>
  <cp:version>1000.0000.01</cp:version>
</cp:coreProperties>
</file>