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FFF-8138-4DF8-8C64-6A22E2BBB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4F3E2-4AE9-4E37-8102-1D158F4D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32AA-76DD-465B-986E-9CCF6623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EC79-81A8-480C-9221-56BFCEA8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9CCF-CE5D-4B66-A87E-913BA27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C85-4CA7-4F81-B06A-F17E416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EB07D-B9AB-4BAA-97D8-264AD9D7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2F3F-B1A6-46E8-9216-AEDA6ECE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1B5C-87FF-48A8-8D0E-339A4E9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351-6F17-42CB-BFA4-81F144CD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A910E-5D2E-4FD6-A417-A85B5C753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CB54-C89C-4A09-9486-ABAB4057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6AAC-6225-4065-9703-1F47A88D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08D0-41DF-470E-953A-19A0CDA5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D6B6-D3B5-4BC9-ACBA-160E14B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7C5E-1448-418E-B853-1142F6B4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053F-4F09-4B13-B689-BC3B8D88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9FD0-CDB8-4A58-8EAE-304EAD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96DE-EB25-4B4A-B265-F391241E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B240-2C8D-49BE-BE54-58C17E1C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2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75AF-CB7C-4BFC-A3BF-1095F6E5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4EF8-3E6C-45FC-948E-511EEEB9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1A7B-CB6C-48EE-B026-226BBC4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F7B7-777E-411F-BEBF-D1BC5CDF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262E-C4FC-4EF8-BB99-2652563E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79FA-1098-4412-87D8-62D6D291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2B8-47C1-44B6-A3C2-BE52FABD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4087-1831-42BD-B04B-B3B3AB95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37BC1-43FD-4DC1-B32C-59A2A410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7E27C-721B-4166-8733-70BF9195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2B445-1F1D-463D-972F-E4743F8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ED14-E516-4F2D-B439-9168CF31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ED79-83CF-492F-9F9D-28B54096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9036-E3DE-4AF4-84B2-C19B6DB3F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83CAE-B9F4-4ADD-9F47-9CB47A089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55A05-D439-4EFA-932E-E70961B4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D94E1-88D0-44DC-85B6-BB31D95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E5066-7E8A-4CD8-80AC-C95F3567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0B0CF-FD9E-43B6-A4E3-65382BC9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A73-4E9E-489C-9B95-F224460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AC3A0-DE3C-4C65-A725-24F6AF2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C5783-CECD-49AD-9E05-3D0D08AA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E23C-3F2A-49D2-BD95-5E927E28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051B6-D6F3-4FA2-8499-06D1B0B2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E4F4B-4410-4684-A521-E3897F92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D33-7F12-457B-84E4-91608AE9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5958-0C22-4822-9773-D364F16C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DCB2-D743-48F7-8C52-F82EC07C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88815-F462-4D59-BF19-7DC730C2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75DC-A971-4D0E-B512-EA543D04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F7EA-39EF-40E9-B51C-68052701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60AD-8252-4C8D-A5E5-B7B5181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2B09-AF60-4F89-8424-96B138EC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1F18-00D9-4EA3-A2C0-E3D10BB8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C51BE-56F8-4FF2-9D86-1187126C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9BE6-22E8-41EF-BE80-13577F1B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15AD-8222-4574-A1F1-5DD2B24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05F98-65BB-4D6E-86F3-645913B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5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C90CC-EF7A-420C-8079-B70E79E3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7724-5885-493A-AC48-39703655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7706-9550-4BD2-892A-3521611C1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4866-AD57-49FA-BFB2-C690E82D16D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9D7-5F4F-488E-BEC3-67190E533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391D-6383-4D6F-B8D1-9B8606EE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EA37-6CAA-45E2-B0E3-92B09136C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5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0663E-636E-4FCD-B04C-360D35948A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95669-AF70-4F5F-B454-2CA7A278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58"/>
            <a:ext cx="12192000" cy="6251084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D761C4-1373-4525-A665-A1F0B1B5449F}"/>
              </a:ext>
            </a:extLst>
          </p:cNvPr>
          <p:cNvSpPr/>
          <p:nvPr/>
        </p:nvSpPr>
        <p:spPr>
          <a:xfrm>
            <a:off x="5643" y="5472095"/>
            <a:ext cx="12192000" cy="110668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DE1C2-01E8-4481-B2B1-C68450465569}"/>
              </a:ext>
            </a:extLst>
          </p:cNvPr>
          <p:cNvSpPr/>
          <p:nvPr/>
        </p:nvSpPr>
        <p:spPr>
          <a:xfrm>
            <a:off x="0" y="647700"/>
            <a:ext cx="6096000" cy="19939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8831C-EEF2-4CC2-9D7F-68235702CC5A}"/>
              </a:ext>
            </a:extLst>
          </p:cNvPr>
          <p:cNvSpPr/>
          <p:nvPr/>
        </p:nvSpPr>
        <p:spPr>
          <a:xfrm>
            <a:off x="6096000" y="647700"/>
            <a:ext cx="6096000" cy="19939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1873D-D601-4D10-84E8-28F23CA24A70}"/>
              </a:ext>
            </a:extLst>
          </p:cNvPr>
          <p:cNvSpPr/>
          <p:nvPr/>
        </p:nvSpPr>
        <p:spPr>
          <a:xfrm>
            <a:off x="0" y="2641600"/>
            <a:ext cx="12192000" cy="787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55DDD-864D-4FFE-8ABF-47BC9FBD8FDE}"/>
              </a:ext>
            </a:extLst>
          </p:cNvPr>
          <p:cNvSpPr/>
          <p:nvPr/>
        </p:nvSpPr>
        <p:spPr>
          <a:xfrm>
            <a:off x="0" y="3430164"/>
            <a:ext cx="12192000" cy="204193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39F1C-5C6D-4274-8FE9-F05A00D7C4D4}"/>
              </a:ext>
            </a:extLst>
          </p:cNvPr>
          <p:cNvSpPr/>
          <p:nvPr/>
        </p:nvSpPr>
        <p:spPr>
          <a:xfrm>
            <a:off x="0" y="306771"/>
            <a:ext cx="12192000" cy="34093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E0C05-132B-4ED4-AFB3-13D281CC5135}"/>
              </a:ext>
            </a:extLst>
          </p:cNvPr>
          <p:cNvSpPr/>
          <p:nvPr/>
        </p:nvSpPr>
        <p:spPr>
          <a:xfrm>
            <a:off x="5408083" y="291063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D65952-1E7F-43A8-8527-FB01C0692404}"/>
              </a:ext>
            </a:extLst>
          </p:cNvPr>
          <p:cNvSpPr/>
          <p:nvPr/>
        </p:nvSpPr>
        <p:spPr>
          <a:xfrm>
            <a:off x="3291417" y="1385905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0674A8-412B-4A38-A81A-ABCA2FC91138}"/>
              </a:ext>
            </a:extLst>
          </p:cNvPr>
          <p:cNvSpPr/>
          <p:nvPr/>
        </p:nvSpPr>
        <p:spPr>
          <a:xfrm>
            <a:off x="6999823" y="1368970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621D3-3308-4CD9-A4EE-A61F4A7E77D7}"/>
              </a:ext>
            </a:extLst>
          </p:cNvPr>
          <p:cNvSpPr/>
          <p:nvPr/>
        </p:nvSpPr>
        <p:spPr>
          <a:xfrm>
            <a:off x="6999823" y="2850146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89788-4D49-4C7F-BBAA-E3A7E9207C30}"/>
              </a:ext>
            </a:extLst>
          </p:cNvPr>
          <p:cNvSpPr/>
          <p:nvPr/>
        </p:nvSpPr>
        <p:spPr>
          <a:xfrm>
            <a:off x="6999824" y="4530166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610CE-5C9F-41BE-BBE5-618E7F6762AB}"/>
              </a:ext>
            </a:extLst>
          </p:cNvPr>
          <p:cNvSpPr/>
          <p:nvPr/>
        </p:nvSpPr>
        <p:spPr>
          <a:xfrm>
            <a:off x="6999823" y="5696717"/>
            <a:ext cx="1375833" cy="340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270193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Warrington</dc:creator>
  <cp:lastModifiedBy>Andrew Warrington</cp:lastModifiedBy>
  <cp:revision>6</cp:revision>
  <dcterms:created xsi:type="dcterms:W3CDTF">2018-09-22T11:22:56Z</dcterms:created>
  <dcterms:modified xsi:type="dcterms:W3CDTF">2018-11-03T09:47:37Z</dcterms:modified>
</cp:coreProperties>
</file>