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3fc5843d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3fc5843d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4d609d4d1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4d609d4d1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4d609d4d1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4d609d4d1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4d609d4d1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4d609d4d1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4d609d4d1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4d609d4d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4d609d4d1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74d609d4d1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4d609d4d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4d609d4d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4d609d4d1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4d609d4d1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4d609d4d1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4d609d4d1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4d609d4d1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4d609d4d1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3fc5843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3fc5843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4d4be24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4d4be24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4d609d4d1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4d609d4d1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3fc5843d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3fc5843d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4d609d4d1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4d609d4d1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3fc5843d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3fc5843d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4d609d4d1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4d609d4d1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83fc5843d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83fc5843d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30550" y="4502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Filtering and Analysis:</a:t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An Overview of the Tools and Processes that Provide Pivotal Reverse Engineering Information</a:t>
            </a:r>
            <a:endParaRPr sz="1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538550"/>
            <a:ext cx="3470700" cy="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Austin Peterson and Ethan Benkel</a:t>
            </a:r>
            <a:endParaRPr sz="240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500" y="276412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Final Thoughts on Binary Filtering Processes</a:t>
            </a:r>
            <a:endParaRPr sz="3000"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Play a pivotal role but are mostly used to solve theoretical problems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Issues with scalability and difficult implementation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Potential to become obsolete with increased complexity of malware and cyber-attacks 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Methods and Tools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Binary Filtering Methods and Tools</a:t>
            </a:r>
            <a:endParaRPr sz="3000"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749500" y="1567550"/>
            <a:ext cx="4256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Binary filtering and analysis is considered to be a recent and </a:t>
            </a:r>
            <a:r>
              <a:rPr lang="en" sz="1600"/>
              <a:t>developing</a:t>
            </a:r>
            <a:r>
              <a:rPr lang="en" sz="1600"/>
              <a:t> field of research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Analyzing binary files can reveal a plethora of practical challenges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A variety of tools, such as IDA Pro and Ghidra, have been developed to overcome common obstacles</a:t>
            </a:r>
            <a:endParaRPr sz="1600"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600" y="1460250"/>
            <a:ext cx="1726625" cy="17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5225" y="1462588"/>
            <a:ext cx="1726625" cy="1721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5225" y="3186875"/>
            <a:ext cx="1726625" cy="1722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8600" y="3186875"/>
            <a:ext cx="1726625" cy="1638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BINCOA: Simple Analysis</a:t>
            </a:r>
            <a:endParaRPr sz="3000"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968575" y="1307850"/>
            <a:ext cx="7437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Binary Code Analysis (BINCOA) is a framework and filtering implementation designed to ease development of binary filters and analyzers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Constructed around the Dynamic Bitvector Automata (DBA)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Provides three major filtering and analysis functions that WORK TOGETHER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Test data generation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Control flow diagram recovery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Code simulation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Note: Small scale and still in development</a:t>
            </a:r>
            <a:endParaRPr sz="1600">
              <a:solidFill>
                <a:srgbClr val="FFFFFF"/>
              </a:solidFill>
            </a:endParaRPr>
          </a:p>
        </p:txBody>
      </p:sp>
      <p:pic>
        <p:nvPicPr>
          <p:cNvPr id="220" name="Google Shape;220;p25"/>
          <p:cNvPicPr preferRelativeResize="0"/>
          <p:nvPr/>
        </p:nvPicPr>
        <p:blipFill rotWithShape="1">
          <a:blip r:embed="rId3">
            <a:alphaModFix/>
          </a:blip>
          <a:srcRect b="-124420" l="-22260" r="22259" t="124420"/>
          <a:stretch/>
        </p:blipFill>
        <p:spPr>
          <a:xfrm>
            <a:off x="5451275" y="1624429"/>
            <a:ext cx="2819400" cy="7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513" y="3919849"/>
            <a:ext cx="3656925" cy="10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1297500" y="393750"/>
            <a:ext cx="36321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BitBlaze Platform</a:t>
            </a:r>
            <a:endParaRPr sz="3000"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1297500" y="1567550"/>
            <a:ext cx="7038900" cy="29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Broad spectrum platform capable of static and dynamic analysis as well as symbolic exploration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Static: Vine</a:t>
            </a:r>
            <a:endParaRPr sz="16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Control flow graphs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Control and data dependency graphs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Dataflow analysis</a:t>
            </a:r>
            <a:endParaRPr sz="14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Dynamic: TEMU</a:t>
            </a:r>
            <a:endParaRPr sz="16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Emulates an entire system, including full OS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Allows binary execution observation at a very fine level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716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9702" y="352461"/>
            <a:ext cx="996698" cy="9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Renovo: Hidden Code Extraction</a:t>
            </a:r>
            <a:endParaRPr sz="3000"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1297500" y="1307850"/>
            <a:ext cx="7038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Dynamic analysis method built on BitBlaze’s TEMU component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Utilizes an execution monitor and shadow memory space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Checks for overwritten memory regions, or “dirty” regions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Extracts hidden code with entry point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Capable of detecting multiple levels of hidden code </a:t>
            </a:r>
            <a:endParaRPr sz="1600"/>
          </a:p>
        </p:txBody>
      </p:sp>
      <p:pic>
        <p:nvPicPr>
          <p:cNvPr id="235" name="Google Shape;2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9050" y="3241175"/>
            <a:ext cx="6351225" cy="15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BinPro: Code Similarity</a:t>
            </a:r>
            <a:endParaRPr sz="3000"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997225" y="1184675"/>
            <a:ext cx="7398600" cy="24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Statically analyzes source code and compiled binary files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Extracts features and function call graph from both source code and compiled binary files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Matches features using a bipartite matching algorithm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Labels and weighs bipartite graph nodes as “matched”, “unmatched” and “multimatched”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Produces a similarity score based on percentage of “matched” nodes and edge weights</a:t>
            </a:r>
            <a:endParaRPr sz="1600"/>
          </a:p>
        </p:txBody>
      </p:sp>
      <p:pic>
        <p:nvPicPr>
          <p:cNvPr id="242" name="Google Shape;242;p28"/>
          <p:cNvPicPr preferRelativeResize="0"/>
          <p:nvPr/>
        </p:nvPicPr>
        <p:blipFill rotWithShape="1">
          <a:blip r:embed="rId3">
            <a:alphaModFix/>
          </a:blip>
          <a:srcRect b="34832" l="22913" r="19455" t="31908"/>
          <a:stretch/>
        </p:blipFill>
        <p:spPr>
          <a:xfrm>
            <a:off x="2966250" y="3360625"/>
            <a:ext cx="4866000" cy="15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1297500" y="34872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Malware Visualization</a:t>
            </a:r>
            <a:endParaRPr sz="3000"/>
          </a:p>
        </p:txBody>
      </p:sp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1132375" y="1262825"/>
            <a:ext cx="4048200" cy="32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Static analysis method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Effective tool for classifying malware families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Divides </a:t>
            </a:r>
            <a:r>
              <a:rPr lang="en" sz="1600"/>
              <a:t>disassembled</a:t>
            </a:r>
            <a:r>
              <a:rPr lang="en" sz="1600"/>
              <a:t> binary into sets of opcode instructions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Each sequenced is a assigned a coordinate and an RGB code, produced by 2 hash functions (SimHash and djb2)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Analyzing the similarity of the resulting image can determine malware family</a:t>
            </a:r>
            <a:endParaRPr sz="1600"/>
          </a:p>
        </p:txBody>
      </p:sp>
      <p:pic>
        <p:nvPicPr>
          <p:cNvPr id="249" name="Google Shape;249;p29"/>
          <p:cNvPicPr preferRelativeResize="0"/>
          <p:nvPr/>
        </p:nvPicPr>
        <p:blipFill rotWithShape="1">
          <a:blip r:embed="rId3">
            <a:alphaModFix/>
          </a:blip>
          <a:srcRect b="50768" l="7235" r="75498" t="37927"/>
          <a:stretch/>
        </p:blipFill>
        <p:spPr>
          <a:xfrm>
            <a:off x="5180625" y="1536425"/>
            <a:ext cx="3568198" cy="131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 rotWithShape="1">
          <a:blip r:embed="rId4">
            <a:alphaModFix/>
          </a:blip>
          <a:srcRect b="48609" l="-140" r="139" t="0"/>
          <a:stretch/>
        </p:blipFill>
        <p:spPr>
          <a:xfrm>
            <a:off x="5180625" y="2850525"/>
            <a:ext cx="3568200" cy="1477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Nero: Analyzing Stripped Binaries</a:t>
            </a:r>
            <a:endParaRPr sz="3000"/>
          </a:p>
        </p:txBody>
      </p:sp>
      <p:sp>
        <p:nvSpPr>
          <p:cNvPr id="256" name="Google Shape;256;p30"/>
          <p:cNvSpPr txBox="1"/>
          <p:nvPr>
            <p:ph idx="1" type="body"/>
          </p:nvPr>
        </p:nvSpPr>
        <p:spPr>
          <a:xfrm>
            <a:off x="881850" y="1307850"/>
            <a:ext cx="540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Static analysis method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Provides platform for analyzing binaries with low-syntactical information and no debugging symbols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Reconstructing</a:t>
            </a:r>
            <a:r>
              <a:rPr lang="en" sz="1600"/>
              <a:t> function call sites and analyzing argument history results in a </a:t>
            </a:r>
            <a:r>
              <a:rPr lang="en" sz="1600"/>
              <a:t>control</a:t>
            </a:r>
            <a:r>
              <a:rPr lang="en" sz="1600"/>
              <a:t> flow graph with labeled arguments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By symbolically exploring the CFG the platform can produce a set of potential function call sequences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Nero’s trained AI can analyze this set of sequences to produce a function name with a high level of accuracy</a:t>
            </a:r>
            <a:endParaRPr sz="1600"/>
          </a:p>
        </p:txBody>
      </p:sp>
      <p:pic>
        <p:nvPicPr>
          <p:cNvPr id="257" name="Google Shape;257;p30"/>
          <p:cNvPicPr preferRelativeResize="0"/>
          <p:nvPr/>
        </p:nvPicPr>
        <p:blipFill rotWithShape="1">
          <a:blip r:embed="rId3">
            <a:alphaModFix/>
          </a:blip>
          <a:srcRect b="8734" l="72222" r="0" t="0"/>
          <a:stretch/>
        </p:blipFill>
        <p:spPr>
          <a:xfrm>
            <a:off x="6286350" y="1660300"/>
            <a:ext cx="2523350" cy="24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 Conclusion</a:t>
            </a:r>
            <a:endParaRPr sz="3000"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Binary filters are vital to understanding and contextualizing binary files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They allow us to combat common anti-reversing techniques found in malware and other types of software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wide variety of tools exist to overcome different challenges</a:t>
            </a:r>
            <a:endParaRPr sz="1600"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 sz="1600"/>
              <a:t>Filtering and analysis is a developing field of computer science and will continue to grow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Introduction/ Purpose</a:t>
            </a:r>
            <a:endParaRPr sz="30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are binary filters used for?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are the processes of some binary filters?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RE tools utilize binary filters and how do they work?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Which of these tools is superior to others?</a:t>
            </a:r>
            <a:endParaRPr sz="16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7963" y="3091513"/>
            <a:ext cx="260032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Binary Filters</a:t>
            </a:r>
            <a:endParaRPr sz="30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2194725" y="1416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Perform extraction of vital code attributes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Help us understand the functionality, control flow and threat level of a given </a:t>
            </a:r>
            <a:r>
              <a:rPr lang="en" sz="1800"/>
              <a:t>executable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Often vital to </a:t>
            </a:r>
            <a:r>
              <a:rPr lang="en" sz="1800"/>
              <a:t>combating</a:t>
            </a:r>
            <a:r>
              <a:rPr lang="en" sz="1800"/>
              <a:t> anti-reversing techniques (code obfuscation)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Can be static or dynamic in nature</a:t>
            </a:r>
            <a:endParaRPr sz="18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00" y="1925788"/>
            <a:ext cx="18859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052075" y="179425"/>
            <a:ext cx="75432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Binary Filters and Code </a:t>
            </a:r>
            <a:r>
              <a:rPr lang="en" sz="3000"/>
              <a:t>Obfuscation</a:t>
            </a:r>
            <a:endParaRPr sz="3000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4250075" y="1361025"/>
            <a:ext cx="4784700" cy="29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Obfuscated code is a pertinent real world issue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Code is obfuscated to provide security and decrease readability of code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Comes in the form of overlapping instructions and opaque predicates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can combat obfuscation with a special binary filter known as a deobfuscator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75" y="1687450"/>
            <a:ext cx="4044400" cy="16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1691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Deobfuscator Layout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4074725" y="1567550"/>
            <a:ext cx="4261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goal is to extract a minimalist control flow diagram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mostly on statistical observation rather than an advanced algorithm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Step 1: Form nodes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Step 2: Source and destination nodes are connected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Step 3: Remove instruction conflicts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Step 4: Randomly eliminate existing conflicts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Note: This algorithm is still in development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00" y="1726825"/>
            <a:ext cx="3626125" cy="214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303050" y="645825"/>
            <a:ext cx="45252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Malware Detection with Binary Filters</a:t>
            </a:r>
            <a:endParaRPr sz="3000"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052550" y="1959975"/>
            <a:ext cx="70389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Malware hides itself in many nefarious ways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(Multiple NOP insertion, instruction rearranging/ substitution, instruction weaving/ concurrent execution)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Binary filters can locate and extract malicious code sequences in an executable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4613" y="270100"/>
            <a:ext cx="24669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481200" y="310250"/>
            <a:ext cx="4363800" cy="12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Malware Detection with Binary Filters</a:t>
            </a:r>
            <a:endParaRPr sz="3000"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821550" y="18180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can layout a binary filter to detect/ extract malware after disassembly and annotation of code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Step 1: Construct a malicious code assembly automation for a given virus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Step 2: Convert this automation to a higher level abstraction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Step 3: Compare paths of target program’s control flow to the malicious code automation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 sz="1600"/>
              <a:t>Step 4: If a path of control flow resembles the automation, the virus can be detected</a:t>
            </a:r>
            <a:endParaRPr sz="1600"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1375" y="393750"/>
            <a:ext cx="1888200" cy="1248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5783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Type-State Analysis with Binary Filters</a:t>
            </a:r>
            <a:endParaRPr sz="3000"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379000" y="1634350"/>
            <a:ext cx="4965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Reading machine code for variable and function conditions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Helps layout the rules of the program, easier to determine program functionality and assess security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Important terms are type-state, access policy and invocation</a:t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3">
            <a:alphaModFix/>
          </a:blip>
          <a:srcRect b="0" l="-6260" r="6260" t="0"/>
          <a:stretch/>
        </p:blipFill>
        <p:spPr>
          <a:xfrm>
            <a:off x="5235350" y="2119125"/>
            <a:ext cx="3640550" cy="16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55750" y="402100"/>
            <a:ext cx="58668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Stages of Type-State Analysis on Machine Code</a:t>
            </a:r>
            <a:endParaRPr sz="3000"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55750" y="1744200"/>
            <a:ext cx="7038900" cy="20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Stage 1: Consolidation of information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Stage 2: Type-state propagation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Stage 3: Annotation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Stage 4: Local and global verification</a:t>
            </a:r>
            <a:endParaRPr sz="1800"/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200" y="1630200"/>
            <a:ext cx="28003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