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05" r:id="rId3"/>
    <p:sldId id="26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580C8-B360-4CE6-A213-AE1A660E574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DEBF-8B95-4B1A-B34A-72A9007A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654D-6AA2-518C-E88E-03CC087D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BE35-EE65-47E2-9E42-679C91A0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6C14-0A36-2B45-736C-F47CE7C3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47E5-FEDC-FF2A-6ABC-C2D666C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E217-3A15-FF40-2BEB-023B277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460C-27EC-0EA6-C3CF-2DBCFE9A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36FB-3385-73D5-A1C7-6B461CED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2AA2-8AC6-D9E4-1D8A-7FE07E1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148F-27B2-2E50-990A-7BEE96A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6DDC-C2A5-D1EC-1637-740FC790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7B07D-D487-6C46-A8C6-1190FE8D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EB10-01F6-4FB6-60EC-67F7772D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D7C7-7D01-FEE9-C6C4-1EEF1B0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9466-4936-5130-8031-5CA3A0CF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AFF3-1750-D954-D60C-803B19C1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69E-CF29-97D9-A3F1-372D3E66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C79E-1543-FA53-5852-89EA9FCE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2E05-7599-4605-3CEF-FD60679E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05E9-B993-2BBC-8279-32B4023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1341-9E04-1CB3-C01B-007359A1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7181-17F2-A1D9-7777-1A036BAB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4598E-2B4A-9DBA-3605-76EAFF4B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D0C8-8CF8-BB72-62B5-25402DAB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8667-81EE-2E05-B5BA-77973AC9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C636-9468-044A-910E-09D38034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7F2A-394F-F26E-7D92-2059F739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74EE-AD58-D076-E23A-CCCB969D1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D714-4B8E-DD03-CA62-C2392182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58B5-5832-89CD-F415-5323D087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F108-F32F-EE49-2C39-020227A0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4F697-5D15-086D-AE1B-D6377B2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608F-98EB-93F5-06EE-777FC4D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24412-D024-A04C-06BC-7B3073F4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A162-A73A-4876-A110-216085A5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7EAFD-EE57-6C73-E6C0-F1497D9E7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1F33-A1AE-DDED-7048-B251122F0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5F167-9848-BFD8-620E-514F7FE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32A8-7F43-8AD0-76BC-7739A9EF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C8CE8-B3FD-4F72-143C-94F958B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B44D-FE5D-0639-269A-9B980B8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6146-18AD-FCC4-00C4-AFAC3C53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FE44-2879-BF6F-5791-6B96C787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CBB34-B113-C0AD-7AE2-A5D39EB4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65A4E-B4DD-D465-1EE2-06C75344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83365-51D3-05E3-550A-7249E2D0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B9BB-2658-0AD9-3664-C93C8BED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7AA6-DF6F-8622-0583-4AFE88E9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FFFB-2472-A2C4-7EB2-643465CF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8273A-7E73-8C0D-8550-520C1C84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AD2B-354C-B389-8CC0-423E8721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46A0-C246-25F6-EFE6-9B03E353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07A1-2947-86BD-31FC-43199452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8DA8-AB28-8B51-6AFE-7A6A26C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41C22-E02B-7775-D68D-45F1A39D0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4B67-3EC6-E79B-B54B-D471787F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3ABF3-D659-54AF-3AE9-3CEF03D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35CF-8CB7-CDDB-C182-4C48A97C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45CB-A61A-EEDC-AB80-5E4D37E6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046F3-46D3-F7E2-E12F-31FFE9EA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0B8D3-F929-DAE7-F179-C32C3FA0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D89F-545E-1A6C-0005-40C84F82D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A1C-527D-4399-8B66-41B812CC44A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48F9-D889-2BE7-B524-3246B5AA8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2C6E-B36D-5B41-6DDA-5A68B92F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AAA6-EA01-4DCC-9298-94DA218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2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5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1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657BA-30F9-0FB0-45DC-C16F1D725258}"/>
              </a:ext>
            </a:extLst>
          </p:cNvPr>
          <p:cNvSpPr txBox="1"/>
          <p:nvPr/>
        </p:nvSpPr>
        <p:spPr>
          <a:xfrm>
            <a:off x="380997" y="315681"/>
            <a:ext cx="11408229" cy="628640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743200" algn="just">
              <a:lnSpc>
                <a:spcPct val="115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FFFFFF"/>
                </a:solidFill>
                <a:effectLst/>
                <a:highlight>
                  <a:srgbClr val="0064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NAME: OTTIH EDOH</a:t>
            </a:r>
            <a:endParaRPr lang="en-NG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algn="just">
              <a:lnSpc>
                <a:spcPct val="115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FFFFFF"/>
                </a:solidFill>
                <a:effectLst/>
                <a:highlight>
                  <a:srgbClr val="006400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Fellow ID: FE/23/62131531 Cohort 2</a:t>
            </a:r>
            <a:endParaRPr lang="en-NG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solidFill>
                  <a:srgbClr val="C00000"/>
                </a:solidFill>
                <a:effectLst/>
                <a:highlight>
                  <a:srgbClr val="D3D3D3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DATA SCIENCE WEEK 11</a:t>
            </a:r>
            <a:endParaRPr lang="en-NG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FFFFFF"/>
                </a:solidFill>
                <a:effectLst/>
                <a:highlight>
                  <a:srgbClr val="006400"/>
                </a:highlight>
                <a:latin typeface="Goudy Stout" panose="0202090407030B020401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Weekly Applied Learning Assignment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FFFFFF"/>
                </a:solidFill>
                <a:effectLst/>
                <a:highlight>
                  <a:srgbClr val="006400"/>
                </a:highlight>
                <a:latin typeface="Goudy Stout" panose="0202090407030B020401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(CAPSTONE PROJECT)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000" kern="100" dirty="0">
              <a:solidFill>
                <a:srgbClr val="FFFFFF"/>
              </a:solidFill>
              <a:highlight>
                <a:srgbClr val="006400"/>
              </a:highlight>
              <a:latin typeface="Goudy Stout" panose="0202090407030B020401" pitchFamily="18" charset="0"/>
              <a:ea typeface="Times New Roman" panose="02020603050405020304" pitchFamily="18" charset="0"/>
              <a:cs typeface="Segoe UI Symbol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000" kern="100" dirty="0">
              <a:solidFill>
                <a:srgbClr val="FFFFFF"/>
              </a:solidFill>
              <a:highlight>
                <a:srgbClr val="006400"/>
              </a:highlight>
              <a:latin typeface="Goudy Stout" panose="0202090407030B020401" pitchFamily="18" charset="0"/>
              <a:ea typeface="Times New Roman" panose="02020603050405020304" pitchFamily="18" charset="0"/>
              <a:cs typeface="Segoe UI Symbol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udy Stout" panose="0202090407030B020401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Project topic: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highlight>
                  <a:srgbClr val="C0C0C0"/>
                </a:highlight>
                <a:latin typeface="Goudy Stout" panose="0202090407030B020401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predictive modeling for COVID-19 in public health: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NG" sz="4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49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02">
        <p15:prstTrans prst="fracture"/>
      </p:transition>
    </mc:Choice>
    <mc:Fallback xmlns="">
      <p:transition spd="slow" advTm="7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A1E63-E7D4-E598-8729-BAF29301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B32A9-BBAD-4719-9198-65224FD6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80D1DF-B330-84B4-8F3C-B9713A506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89820"/>
            <a:ext cx="11625944" cy="6406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505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9667">
        <p15:prstTrans prst="curtains"/>
      </p:transition>
    </mc:Choice>
    <mc:Fallback>
      <p:transition spd="slow" advTm="196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FCDB4-6DEA-D21D-2181-61583731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E50530-5D97-9A30-A1AB-62BB61461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18BC39-EDF0-80BB-8DFF-C83834D3B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8" y="244928"/>
            <a:ext cx="11419114" cy="6368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404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702">
        <p15:prstTrans prst="curtains"/>
      </p:transition>
    </mc:Choice>
    <mc:Fallback>
      <p:transition spd="slow" advTm="3270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BCE9E-9D04-6779-C856-A2674596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15EDD0-ABDB-4577-B6A8-6BCA5B57F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F7115-8755-D32F-CA63-1314B4EC8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93914"/>
            <a:ext cx="11506200" cy="6362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5816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9667">
        <p15:prstTrans prst="curtains"/>
      </p:transition>
    </mc:Choice>
    <mc:Fallback>
      <p:transition spd="slow" advTm="196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9335B-19A8-AC9E-3C0D-7D47C382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169048-58E4-1305-CA8B-E2848F71B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B46F14-63AD-7E41-C810-79885E69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2" t="-1" r="1070" b="70777"/>
          <a:stretch/>
        </p:blipFill>
        <p:spPr>
          <a:xfrm>
            <a:off x="-135448" y="229014"/>
            <a:ext cx="11968220" cy="1937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399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702">
        <p15:prstTrans prst="curtains"/>
      </p:transition>
    </mc:Choice>
    <mc:Fallback>
      <p:transition spd="slow" advTm="327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1F168-E421-8713-9854-E1F1B7A49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0" y="304799"/>
            <a:ext cx="11813888" cy="6248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602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9667">
        <p15:prstTrans prst="curtains"/>
      </p:transition>
    </mc:Choice>
    <mc:Fallback xmlns="">
      <p:transition spd="slow" advTm="196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434FE-1783-19F9-3803-4551B7C75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263298"/>
            <a:ext cx="11451771" cy="6441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9526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2702">
        <p15:prstTrans prst="curtains"/>
      </p:transition>
    </mc:Choice>
    <mc:Fallback xmlns="">
      <p:transition spd="slow" advTm="3270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14EA5-1768-D9B4-FD51-AA09F8F00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31B62-6031-1D69-2BBB-E2E2B4C2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F0D23-71BE-A2A2-4D5A-F58557859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304798"/>
            <a:ext cx="11538857" cy="635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4023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9667">
        <p15:prstTrans prst="curtains"/>
      </p:transition>
    </mc:Choice>
    <mc:Fallback>
      <p:transition spd="slow" advTm="196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5712C-D9AD-3A60-9FD3-F7DBEEB5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8A7919-2E40-45B1-D3D4-A848ECCE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B18C2-A3F3-A347-5B2E-A8B54536F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9" y="229014"/>
            <a:ext cx="11403862" cy="6414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5603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702">
        <p15:prstTrans prst="curtains"/>
      </p:transition>
    </mc:Choice>
    <mc:Fallback>
      <p:transition spd="slow" advTm="3270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13A45-BAB4-D741-695B-730D4A725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53360F-125A-7E7C-6A7D-7EBE53A2E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9236B-6C36-D42A-C366-58C602F14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359229"/>
            <a:ext cx="11473544" cy="617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682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9667">
        <p15:prstTrans prst="curtains"/>
      </p:transition>
    </mc:Choice>
    <mc:Fallback>
      <p:transition spd="slow" advTm="196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1C695-80A5-59DB-245D-1EEB287E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BB885-A4A4-F070-7F7C-A6855E7DB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9A1FA-8C86-B7E1-2D10-7FF803AF5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229015"/>
            <a:ext cx="11571515" cy="6335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6490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702">
        <p15:prstTrans prst="curtains"/>
      </p:transition>
    </mc:Choice>
    <mc:Fallback>
      <p:transition spd="slow" advTm="327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7FCF-FE57-F10A-AC9C-D7125461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18BDDE-2897-F0AE-ED8F-8D97650C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E6159-17C6-E5E2-CDCE-E943A2401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4" y="402770"/>
            <a:ext cx="11475963" cy="6106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688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9667">
        <p15:prstTrans prst="curtains"/>
      </p:transition>
    </mc:Choice>
    <mc:Fallback>
      <p:transition spd="slow" advTm="196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1DA38-E465-9D31-998D-CAA90A1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CD458-204C-C199-C3A4-B19801DE9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4172" y="115747"/>
            <a:ext cx="11968220" cy="662898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A0590-0B8E-6BA8-99DB-F9AE9EB6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3270"/>
            <a:ext cx="11625943" cy="6444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789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702">
        <p15:prstTrans prst="curtains"/>
      </p:transition>
    </mc:Choice>
    <mc:Fallback>
      <p:transition spd="slow" advTm="3270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244</TotalTime>
  <Words>35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Calibri Light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Edoh Ottih</dc:creator>
  <cp:lastModifiedBy>Edoh Ottih</cp:lastModifiedBy>
  <cp:revision>9</cp:revision>
  <dcterms:created xsi:type="dcterms:W3CDTF">2024-07-18T10:58:51Z</dcterms:created>
  <dcterms:modified xsi:type="dcterms:W3CDTF">2024-11-28T14:29:16Z</dcterms:modified>
</cp:coreProperties>
</file>