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7" r:id="rId2"/>
    <p:sldId id="346" r:id="rId3"/>
    <p:sldId id="256" r:id="rId4"/>
    <p:sldId id="304" r:id="rId5"/>
    <p:sldId id="322" r:id="rId6"/>
    <p:sldId id="306" r:id="rId7"/>
    <p:sldId id="324" r:id="rId8"/>
    <p:sldId id="328" r:id="rId9"/>
    <p:sldId id="335" r:id="rId10"/>
    <p:sldId id="342" r:id="rId11"/>
    <p:sldId id="325" r:id="rId12"/>
    <p:sldId id="326" r:id="rId13"/>
    <p:sldId id="330" r:id="rId14"/>
    <p:sldId id="337" r:id="rId15"/>
    <p:sldId id="336" r:id="rId16"/>
    <p:sldId id="340" r:id="rId17"/>
    <p:sldId id="339" r:id="rId18"/>
    <p:sldId id="341" r:id="rId19"/>
    <p:sldId id="343" r:id="rId20"/>
    <p:sldId id="345" r:id="rId21"/>
    <p:sldId id="333" r:id="rId22"/>
    <p:sldId id="344" r:id="rId23"/>
    <p:sldId id="338" r:id="rId24"/>
    <p:sldId id="327" r:id="rId25"/>
    <p:sldId id="329" r:id="rId26"/>
    <p:sldId id="334" r:id="rId27"/>
    <p:sldId id="323" r:id="rId2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226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11.11.21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11.11.21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457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  <p:sldLayoutId id="2147483682" r:id="rId24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sjpJ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482667" y="3316085"/>
            <a:ext cx="5395485" cy="10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Titel</a:t>
            </a:r>
          </a:p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der Session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544452" y="2592276"/>
            <a:ext cx="2405706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2000" dirty="0" err="1">
                <a:solidFill>
                  <a:schemeClr val="bg1"/>
                </a:solidFill>
              </a:rPr>
              <a:t>Vorname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Nachname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544452" y="4353149"/>
            <a:ext cx="15064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2000" dirty="0" err="1">
                <a:solidFill>
                  <a:schemeClr val="bg1"/>
                </a:solidFill>
              </a:rPr>
              <a:t>ggf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Untertitel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482667" y="3316085"/>
            <a:ext cx="5395485" cy="10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Titel</a:t>
            </a:r>
          </a:p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der Session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544452" y="2592276"/>
            <a:ext cx="2405706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2000" dirty="0" err="1">
                <a:solidFill>
                  <a:schemeClr val="bg1"/>
                </a:solidFill>
              </a:rPr>
              <a:t>Vorname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Nachname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544452" y="4353149"/>
            <a:ext cx="15064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2000" dirty="0" err="1">
                <a:solidFill>
                  <a:schemeClr val="bg1"/>
                </a:solidFill>
              </a:rPr>
              <a:t>ggf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Untertitel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5" name="Shape 119">
            <a:extLst>
              <a:ext uri="{FF2B5EF4-FFF2-40B4-BE49-F238E27FC236}">
                <a16:creationId xmlns:a16="http://schemas.microsoft.com/office/drawing/2014/main" id="{B5249B3B-237C-AC4C-8729-4C6E953057D5}"/>
              </a:ext>
            </a:extLst>
          </p:cNvPr>
          <p:cNvSpPr txBox="1">
            <a:spLocks/>
          </p:cNvSpPr>
          <p:nvPr/>
        </p:nvSpPr>
        <p:spPr>
          <a:xfrm>
            <a:off x="635067" y="3468485"/>
            <a:ext cx="5395485" cy="10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Titel</a:t>
            </a:r>
          </a:p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der Session</a:t>
            </a:r>
          </a:p>
        </p:txBody>
      </p:sp>
      <p:sp>
        <p:nvSpPr>
          <p:cNvPr id="6" name="Shape 120">
            <a:extLst>
              <a:ext uri="{FF2B5EF4-FFF2-40B4-BE49-F238E27FC236}">
                <a16:creationId xmlns:a16="http://schemas.microsoft.com/office/drawing/2014/main" id="{E091BCB8-F133-EE42-8EA9-75D011AC247A}"/>
              </a:ext>
            </a:extLst>
          </p:cNvPr>
          <p:cNvSpPr/>
          <p:nvPr/>
        </p:nvSpPr>
        <p:spPr>
          <a:xfrm>
            <a:off x="696852" y="2744676"/>
            <a:ext cx="2405706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2000" dirty="0" err="1">
                <a:solidFill>
                  <a:schemeClr val="bg1"/>
                </a:solidFill>
              </a:rPr>
              <a:t>Vorname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Nachname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7" name="Shape 121">
            <a:extLst>
              <a:ext uri="{FF2B5EF4-FFF2-40B4-BE49-F238E27FC236}">
                <a16:creationId xmlns:a16="http://schemas.microsoft.com/office/drawing/2014/main" id="{9AA36CC9-13F0-7B48-AD8A-61EB8B58C27B}"/>
              </a:ext>
            </a:extLst>
          </p:cNvPr>
          <p:cNvSpPr/>
          <p:nvPr/>
        </p:nvSpPr>
        <p:spPr>
          <a:xfrm>
            <a:off x="696852" y="4505549"/>
            <a:ext cx="1506422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2000" dirty="0" err="1">
                <a:solidFill>
                  <a:schemeClr val="bg1"/>
                </a:solidFill>
              </a:rPr>
              <a:t>ggf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Untertitel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</a:t>
            </a:r>
            <a:r>
              <a:rPr lang="de-DE" b="1">
                <a:latin typeface="+mn-lt"/>
                <a:ea typeface="Calibri" charset="0"/>
                <a:cs typeface="Calibri" charset="0"/>
              </a:rPr>
              <a:t>Projekt sind vorgesehen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</a:t>
            </a:r>
            <a:r>
              <a:rPr lang="de-DE" dirty="0" err="1">
                <a:latin typeface="+mn-lt"/>
              </a:rPr>
              <a:t>Schnittestellen</a:t>
            </a:r>
            <a:r>
              <a:rPr lang="de-DE" dirty="0">
                <a:latin typeface="+mn-lt"/>
              </a:rPr>
              <a:t>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vs. Bereitstellen als Open Source?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Etablieren als auch außerhalb des Otto-Kosmos verfügbares Produkt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Sichern langfristiger Finanzierung des Projektaufwandes (Wartungs-/Supportverträge, Lizenzen)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  <a:r>
              <a:rPr lang="de-DE" dirty="0">
                <a:hlinkClick r:id="rId2"/>
              </a:rPr>
              <a:t>https://bit.ly/3isjpJO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Juni 2021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2406</Words>
  <Application>Microsoft Macintosh PowerPoint</Application>
  <PresentationFormat>Bildschirmpräsentation (16:9)</PresentationFormat>
  <Paragraphs>349</Paragraphs>
  <Slides>27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PowerPoint-Präsentation</vt:lpstr>
      <vt:lpstr>PowerPoint-Präsentation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Abgrenzung zu etablierten CDC-Lösungen</vt:lpstr>
      <vt:lpstr>Pro und Contra des Lösungsansatzes</vt:lpstr>
      <vt:lpstr>Demo</vt:lpstr>
      <vt:lpstr>Vielen Dank für Euer Interesse  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Peter Ramm</cp:lastModifiedBy>
  <cp:revision>680</cp:revision>
  <cp:lastPrinted>2019-08-29T15:14:27Z</cp:lastPrinted>
  <dcterms:created xsi:type="dcterms:W3CDTF">2015-09-15T07:12:16Z</dcterms:created>
  <dcterms:modified xsi:type="dcterms:W3CDTF">2021-11-11T14:12:42Z</dcterms:modified>
  <cp:category/>
</cp:coreProperties>
</file>