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43" r:id="rId18"/>
    <p:sldId id="333" r:id="rId19"/>
    <p:sldId id="338" r:id="rId20"/>
    <p:sldId id="327" r:id="rId21"/>
    <p:sldId id="329" r:id="rId22"/>
    <p:sldId id="334" r:id="rId23"/>
    <p:sldId id="323" r:id="rId24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 autoAdjust="0"/>
    <p:restoredTop sz="77027" autoAdjust="0"/>
  </p:normalViewPr>
  <p:slideViewPr>
    <p:cSldViewPr snapToGrid="0" snapToObjects="1">
      <p:cViewPr varScale="1">
        <p:scale>
          <a:sx n="160" d="100"/>
          <a:sy n="160" d="100"/>
        </p:scale>
        <p:origin x="1192" y="168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m, Peter" userId="220c72dd-e707-4736-afb1-2cf586b687d7" providerId="ADAL" clId="{25641BC6-6A54-3B45-A004-C7A85E3A2EDD}"/>
    <pc:docChg chg="modSld">
      <pc:chgData name="Ramm, Peter" userId="220c72dd-e707-4736-afb1-2cf586b687d7" providerId="ADAL" clId="{25641BC6-6A54-3B45-A004-C7A85E3A2EDD}" dt="2020-11-03T15:11:56.396" v="16" actId="20577"/>
      <pc:docMkLst>
        <pc:docMk/>
      </pc:docMkLst>
      <pc:sldChg chg="modSp mod">
        <pc:chgData name="Ramm, Peter" userId="220c72dd-e707-4736-afb1-2cf586b687d7" providerId="ADAL" clId="{25641BC6-6A54-3B45-A004-C7A85E3A2EDD}" dt="2020-11-03T15:11:56.396" v="16" actId="20577"/>
        <pc:sldMkLst>
          <pc:docMk/>
          <pc:sldMk cId="117861432" sldId="256"/>
        </pc:sldMkLst>
        <pc:spChg chg="mod">
          <ac:chgData name="Ramm, Peter" userId="220c72dd-e707-4736-afb1-2cf586b687d7" providerId="ADAL" clId="{25641BC6-6A54-3B45-A004-C7A85E3A2EDD}" dt="2020-11-03T15:11:56.396" v="16" actId="20577"/>
          <ac:spMkLst>
            <pc:docMk/>
            <pc:sldMk cId="117861432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04.11.20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04.11.20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1Qq87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lC7A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bit.ly/3jF1XP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/>
              <a:t>November </a:t>
            </a:r>
            <a:r>
              <a:rPr lang="de-DE" dirty="0"/>
              <a:t>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Trotz bereits produktiver Nutzbarkeit ist Entwicklungsziel noch nicht vollständig erreicht: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8126AD9-6945-1148-9A65-464B849B23E1}"/>
              </a:ext>
            </a:extLst>
          </p:cNvPr>
          <p:cNvSpPr txBox="1">
            <a:spLocks/>
          </p:cNvSpPr>
          <p:nvPr/>
        </p:nvSpPr>
        <p:spPr>
          <a:xfrm>
            <a:off x="222765" y="1716883"/>
            <a:ext cx="8623725" cy="727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Optionale Initialisierung von neu observierten Tabellen</a:t>
            </a:r>
          </a:p>
          <a:p>
            <a:pPr marL="536575" lvl="1" indent="-177800"/>
            <a:r>
              <a:rPr lang="de-DE" dirty="0">
                <a:latin typeface="+mn-lt"/>
              </a:rPr>
              <a:t>Generierung von Insert-Events im Kafka für die bereits existierenden Records der Tabelle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5" y="2571750"/>
            <a:ext cx="8623725" cy="1059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Erweiterung des GUI-Funktionsumfangs</a:t>
            </a:r>
          </a:p>
          <a:p>
            <a:pPr marL="536575" lvl="1" indent="-177800"/>
            <a:r>
              <a:rPr lang="de-DE" dirty="0">
                <a:latin typeface="+mn-lt"/>
              </a:rPr>
              <a:t>Steuerungs- und Monitoring-Funktionen über GUI auslösbar</a:t>
            </a:r>
          </a:p>
          <a:p>
            <a:pPr marL="536575" lvl="1" indent="-177800"/>
            <a:r>
              <a:rPr lang="de-DE" dirty="0">
                <a:latin typeface="+mn-lt"/>
              </a:rPr>
              <a:t>Verbesserung in Nutzbarkeit und Informationsgehalt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4" y="3758519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6" y="4450200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/ Bereitstellen als Open Source?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</a:t>
            </a:r>
            <a:r>
              <a:rPr lang="de-DE" dirty="0">
                <a:hlinkClick r:id="rId2"/>
              </a:rPr>
              <a:t>https://bit.ly/31Qq87v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400" dirty="0"/>
              <a:t>Vortrag zum Download 	</a:t>
            </a:r>
            <a:r>
              <a:rPr lang="de-DE" sz="2400" dirty="0">
                <a:hlinkClick r:id="rId3"/>
              </a:rPr>
              <a:t>https://bit.ly/2DlC7AE</a:t>
            </a: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4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2568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F0702C1-530A-D042-9B7A-6217CEAF738D}"/>
              </a:ext>
            </a:extLst>
          </p:cNvPr>
          <p:cNvSpPr txBox="1">
            <a:spLocks/>
          </p:cNvSpPr>
          <p:nvPr/>
        </p:nvSpPr>
        <p:spPr>
          <a:xfrm>
            <a:off x="260137" y="4559079"/>
            <a:ext cx="8623725" cy="496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Kapseln aller relevanten Applikations-Artefakte in einem Docker-Image</a:t>
            </a:r>
          </a:p>
          <a:p>
            <a:pPr marL="374650" indent="-285750"/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6F1BC3-D1BA-8442-A9D5-7829228E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2" y="0"/>
            <a:ext cx="4177122" cy="5143500"/>
          </a:xfrm>
          <a:prstGeom prst="rect">
            <a:avLst/>
          </a:prstGeom>
        </p:spPr>
      </p:pic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4754908" y="974229"/>
            <a:ext cx="4158692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4754908" y="1661955"/>
            <a:ext cx="4158692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4754908" y="2349682"/>
            <a:ext cx="4158692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4754908" y="3037410"/>
            <a:ext cx="4158692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4754908" y="3725139"/>
            <a:ext cx="4158692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2156</Words>
  <Application>Microsoft Macintosh PowerPoint</Application>
  <PresentationFormat>Bildschirmpräsentation (16:9)</PresentationFormat>
  <Paragraphs>321</Paragraphs>
  <Slides>23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Leistungsparameter / Limitierungen</vt:lpstr>
      <vt:lpstr>Aktuelle Entwicklungen</vt:lpstr>
      <vt:lpstr>Abgrenzung zu etablierten CDC-Lösungen</vt:lpstr>
      <vt:lpstr>Pro und Contra des Lösungsansatzes</vt:lpstr>
      <vt:lpstr>Demo</vt:lpstr>
      <vt:lpstr>Vielen Dank für Euer Interesse   Vortrag zum Download  https://bit.ly/2DlC7AE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661</cp:revision>
  <cp:lastPrinted>2019-08-29T15:14:27Z</cp:lastPrinted>
  <dcterms:created xsi:type="dcterms:W3CDTF">2015-09-15T07:12:16Z</dcterms:created>
  <dcterms:modified xsi:type="dcterms:W3CDTF">2020-11-04T06:54:12Z</dcterms:modified>
  <cp:category/>
</cp:coreProperties>
</file>